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00" autoAdjust="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762B3-CB5D-4748-A45E-3757756BC553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CE33-6D87-45C7-A577-06409C95A72B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A1CE33-6D87-45C7-A577-06409C95A72B}" type="slidenum">
              <a:rPr lang="nl-BE" smtClean="0"/>
              <a:t>2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5" name="Ondertitel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1" name="Tijdelijke aanduiding voor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titel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1" name="Tijdelijke aanduiding voor teks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7" name="Tijdelijke aanduiding voor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4B0C3DB-6E6A-4E50-A9F7-88EAE49CBB07}" type="datetimeFigureOut">
              <a:rPr lang="nl-BE" smtClean="0"/>
              <a:t>11/06/2012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nl-BE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F790893-DC79-43F1-8DD3-FCE0C8C38803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1600" y="260648"/>
            <a:ext cx="7772400" cy="1470025"/>
          </a:xfrm>
        </p:spPr>
        <p:txBody>
          <a:bodyPr>
            <a:normAutofit/>
          </a:bodyPr>
          <a:lstStyle/>
          <a:p>
            <a:r>
              <a:rPr lang="nl-BE" sz="7200" b="1" dirty="0" smtClean="0">
                <a:solidFill>
                  <a:srgbClr val="FF0000"/>
                </a:solidFill>
              </a:rPr>
              <a:t>rodelclub</a:t>
            </a:r>
            <a:endParaRPr lang="nl-BE" sz="7200" b="1" dirty="0">
              <a:solidFill>
                <a:srgbClr val="FF000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1752600"/>
          </a:xfrm>
        </p:spPr>
        <p:txBody>
          <a:bodyPr>
            <a:noAutofit/>
          </a:bodyPr>
          <a:lstStyle/>
          <a:p>
            <a:r>
              <a:rPr lang="nl-BE" sz="6600" i="1" dirty="0" smtClean="0">
                <a:solidFill>
                  <a:srgbClr val="FFFF00"/>
                </a:solidFill>
              </a:rPr>
              <a:t>leden:</a:t>
            </a:r>
          </a:p>
          <a:p>
            <a:r>
              <a:rPr lang="nl-BE" sz="6600" i="1" dirty="0" err="1" smtClean="0">
                <a:solidFill>
                  <a:srgbClr val="0070C0"/>
                </a:solidFill>
              </a:rPr>
              <a:t>Myrtheke</a:t>
            </a:r>
            <a:endParaRPr lang="nl-BE" sz="6600" i="1" dirty="0" smtClean="0">
              <a:solidFill>
                <a:srgbClr val="0070C0"/>
              </a:solidFill>
            </a:endParaRPr>
          </a:p>
          <a:p>
            <a:r>
              <a:rPr lang="nl-BE" sz="6600" i="1" dirty="0" err="1" smtClean="0">
                <a:solidFill>
                  <a:srgbClr val="0070C0"/>
                </a:solidFill>
              </a:rPr>
              <a:t>Margowie</a:t>
            </a:r>
            <a:endParaRPr lang="nl-BE" sz="6600" i="1" dirty="0">
              <a:solidFill>
                <a:srgbClr val="0070C0"/>
              </a:solidFill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0" y="1844824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5400" dirty="0" err="1" smtClean="0">
                <a:latin typeface="Arial Rounded MT Bold" pitchFamily="34" charset="0"/>
              </a:rPr>
              <a:t>rlmm</a:t>
            </a:r>
            <a:endParaRPr lang="nl-BE" sz="5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093" y="0"/>
            <a:ext cx="914909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80528" y="-171400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nl-BE" sz="4400" dirty="0" smtClean="0"/>
              <a:t>Onze eerste roddel</a:t>
            </a:r>
            <a:endParaRPr lang="nl-BE" sz="4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177914">
            <a:off x="5286814" y="1224512"/>
            <a:ext cx="2314947" cy="1984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vak 5"/>
          <p:cNvSpPr txBox="1"/>
          <p:nvPr/>
        </p:nvSpPr>
        <p:spPr>
          <a:xfrm rot="19425937">
            <a:off x="5446079" y="1687574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Vandaag bram in de </a:t>
            </a:r>
            <a:r>
              <a:rPr lang="nl-BE" dirty="0" err="1" smtClean="0"/>
              <a:t>spotlaaits</a:t>
            </a:r>
            <a:endParaRPr lang="nl-BE" dirty="0"/>
          </a:p>
        </p:txBody>
      </p:sp>
      <p:sp>
        <p:nvSpPr>
          <p:cNvPr id="8" name="Tekstvak 7"/>
          <p:cNvSpPr txBox="1"/>
          <p:nvPr/>
        </p:nvSpPr>
        <p:spPr>
          <a:xfrm>
            <a:off x="395536" y="2852936"/>
            <a:ext cx="31683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 Vandaag om 13.30.</a:t>
            </a:r>
          </a:p>
          <a:p>
            <a:r>
              <a:rPr lang="nl-BE" dirty="0" smtClean="0"/>
              <a:t>Zaten Bram en </a:t>
            </a:r>
            <a:r>
              <a:rPr lang="nl-BE" dirty="0" err="1" smtClean="0"/>
              <a:t>Elif</a:t>
            </a:r>
            <a:r>
              <a:rPr lang="nl-BE" dirty="0" smtClean="0"/>
              <a:t> te giechelen en te praten op de stukken van het podium.</a:t>
            </a:r>
          </a:p>
          <a:p>
            <a:r>
              <a:rPr lang="nl-BE" dirty="0" smtClean="0"/>
              <a:t>En kwamen ze hand in hand aanwandelen naar hun vrienden. Bram keek naar </a:t>
            </a:r>
            <a:r>
              <a:rPr lang="nl-BE" dirty="0" err="1"/>
              <a:t>E</a:t>
            </a:r>
            <a:r>
              <a:rPr lang="nl-BE" dirty="0" err="1" smtClean="0"/>
              <a:t>lif</a:t>
            </a:r>
            <a:r>
              <a:rPr lang="nl-BE" dirty="0" smtClean="0"/>
              <a:t> liet los en ging kort naast haar staan.</a:t>
            </a:r>
          </a:p>
          <a:p>
            <a:r>
              <a:rPr lang="nl-BE" dirty="0" smtClean="0"/>
              <a:t>Zou het Liefde zijn?</a:t>
            </a:r>
            <a:endParaRPr lang="nl-BE" dirty="0"/>
          </a:p>
        </p:txBody>
      </p:sp>
      <p:sp>
        <p:nvSpPr>
          <p:cNvPr id="9" name="Hart 8"/>
          <p:cNvSpPr/>
          <p:nvPr/>
        </p:nvSpPr>
        <p:spPr>
          <a:xfrm>
            <a:off x="3635896" y="4149080"/>
            <a:ext cx="1008112" cy="79208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vervloed">
  <a:themeElements>
    <a:clrScheme name="Overvloed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vervloe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vervloed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</TotalTime>
  <Words>66</Words>
  <Application>Microsoft Office PowerPoint</Application>
  <PresentationFormat>Diavoorstelling (4:3)</PresentationFormat>
  <Paragraphs>13</Paragraphs>
  <Slides>2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Overvloed</vt:lpstr>
      <vt:lpstr>rodelclub</vt:lpstr>
      <vt:lpstr>Onze eerste roddel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rodelclub</dc:title>
  <dc:creator>Rudi</dc:creator>
  <cp:lastModifiedBy>Rudi</cp:lastModifiedBy>
  <cp:revision>1</cp:revision>
  <dcterms:created xsi:type="dcterms:W3CDTF">2012-06-11T14:35:35Z</dcterms:created>
  <dcterms:modified xsi:type="dcterms:W3CDTF">2012-06-11T15:10:35Z</dcterms:modified>
</cp:coreProperties>
</file>