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665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973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8402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14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092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787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291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917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7269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674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951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2C10F-9F20-4842-9E63-491E042F479F}" type="datetimeFigureOut">
              <a:rPr lang="nl-BE" smtClean="0"/>
              <a:t>22/02/2016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633EA-04A3-4E14-A540-41198669FAE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2711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102637" y="0"/>
            <a:ext cx="11756572" cy="83037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Op reis naar…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58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926" y="-380535"/>
            <a:ext cx="12568335" cy="9468775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1803" y="195944"/>
            <a:ext cx="4301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800" b="1" dirty="0" smtClean="0"/>
              <a:t>RIO DE JANEIRO</a:t>
            </a:r>
            <a:endParaRPr lang="nl-BE" sz="4800" b="1" dirty="0"/>
          </a:p>
        </p:txBody>
      </p:sp>
      <p:sp>
        <p:nvSpPr>
          <p:cNvPr id="4" name="Tekstvak 3"/>
          <p:cNvSpPr txBox="1"/>
          <p:nvPr/>
        </p:nvSpPr>
        <p:spPr>
          <a:xfrm>
            <a:off x="3396342" y="868321"/>
            <a:ext cx="157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>
                <a:solidFill>
                  <a:schemeClr val="bg1"/>
                </a:solidFill>
              </a:rPr>
              <a:t>26/01 tot 1/02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041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6" b="3809"/>
          <a:stretch/>
        </p:blipFill>
        <p:spPr>
          <a:xfrm>
            <a:off x="0" y="9331"/>
            <a:ext cx="13017835" cy="6848669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3622147" y="348215"/>
            <a:ext cx="50826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3200" dirty="0" smtClean="0"/>
              <a:t>Porto Bay Rio </a:t>
            </a:r>
            <a:r>
              <a:rPr lang="nl-BE" sz="3200" dirty="0" err="1" smtClean="0"/>
              <a:t>Internacional</a:t>
            </a:r>
            <a:r>
              <a:rPr lang="nl-BE" sz="3200" dirty="0" smtClean="0"/>
              <a:t>    </a:t>
            </a:r>
            <a:endParaRPr lang="nl-BE" sz="32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675" y="3483817"/>
            <a:ext cx="4637315" cy="2898322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637" y="87532"/>
            <a:ext cx="1432684" cy="35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9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0" y="95405"/>
            <a:ext cx="1432684" cy="359695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4199913" y="455100"/>
            <a:ext cx="3114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z="3200" dirty="0" err="1" smtClean="0"/>
              <a:t>Casalegre</a:t>
            </a:r>
            <a:r>
              <a:rPr lang="nl-BE" sz="3200" dirty="0" smtClean="0"/>
              <a:t> Art Vila</a:t>
            </a:r>
            <a:endParaRPr lang="nl-BE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2" y="1893433"/>
            <a:ext cx="6637370" cy="4062291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7498702" y="1893433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 smtClean="0"/>
              <a:t>- Airconditioning</a:t>
            </a:r>
          </a:p>
          <a:p>
            <a:r>
              <a:rPr lang="nl-BE" dirty="0" smtClean="0"/>
              <a:t>- Incl. ontbijt</a:t>
            </a:r>
          </a:p>
          <a:p>
            <a:r>
              <a:rPr lang="nl-BE" dirty="0" smtClean="0"/>
              <a:t>- Zithoek</a:t>
            </a:r>
            <a:endParaRPr lang="nl-BE" dirty="0"/>
          </a:p>
          <a:p>
            <a:r>
              <a:rPr lang="nl-BE" dirty="0" smtClean="0"/>
              <a:t>- Ventilator</a:t>
            </a:r>
          </a:p>
          <a:p>
            <a:r>
              <a:rPr lang="nl-BE" dirty="0" smtClean="0"/>
              <a:t>- Bank</a:t>
            </a:r>
          </a:p>
          <a:p>
            <a:r>
              <a:rPr lang="nl-BE" dirty="0" smtClean="0"/>
              <a:t>- Houten vloer/Parketvloer</a:t>
            </a:r>
          </a:p>
          <a:p>
            <a:r>
              <a:rPr lang="nl-BE" dirty="0" smtClean="0"/>
              <a:t>- Droogrek voor kleren</a:t>
            </a:r>
          </a:p>
          <a:p>
            <a:r>
              <a:rPr lang="nl-BE" dirty="0" smtClean="0"/>
              <a:t>- Minibar</a:t>
            </a:r>
          </a:p>
          <a:p>
            <a:r>
              <a:rPr lang="nl-BE" dirty="0" smtClean="0"/>
              <a:t>- Wekservice</a:t>
            </a:r>
          </a:p>
          <a:p>
            <a:r>
              <a:rPr lang="nl-BE" dirty="0" smtClean="0"/>
              <a:t>- Handdoeken</a:t>
            </a:r>
          </a:p>
          <a:p>
            <a:r>
              <a:rPr lang="nl-BE" dirty="0" smtClean="0"/>
              <a:t>-Beddengoed</a:t>
            </a:r>
          </a:p>
          <a:p>
            <a:r>
              <a:rPr lang="nl-BE" dirty="0" smtClean="0"/>
              <a:t>- Gratis </a:t>
            </a:r>
            <a:r>
              <a:rPr lang="nl-BE" dirty="0" err="1" smtClean="0"/>
              <a:t>WiFi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5904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47053" y="557116"/>
            <a:ext cx="5139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BE" sz="3200" dirty="0" err="1" smtClean="0"/>
              <a:t>Excelente</a:t>
            </a:r>
            <a:r>
              <a:rPr lang="nl-BE" sz="3200" dirty="0" smtClean="0"/>
              <a:t> </a:t>
            </a:r>
            <a:r>
              <a:rPr lang="nl-BE" sz="3200" dirty="0" err="1" smtClean="0"/>
              <a:t>Localizaçao</a:t>
            </a:r>
            <a:endParaRPr lang="nl-BE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6174" t="-204" r="3929" b="204"/>
          <a:stretch/>
        </p:blipFill>
        <p:spPr>
          <a:xfrm>
            <a:off x="289250" y="1712166"/>
            <a:ext cx="4870579" cy="45720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15357" r="4061"/>
          <a:stretch/>
        </p:blipFill>
        <p:spPr>
          <a:xfrm>
            <a:off x="6997959" y="1712166"/>
            <a:ext cx="4814596" cy="45720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/>
          <a:srcRect l="13750" t="36192" r="12366" b="40881"/>
          <a:stretch/>
        </p:blipFill>
        <p:spPr>
          <a:xfrm>
            <a:off x="97126" y="112385"/>
            <a:ext cx="1433094" cy="354247"/>
          </a:xfrm>
          <a:prstGeom prst="rect">
            <a:avLst/>
          </a:prstGeom>
        </p:spPr>
      </p:pic>
      <p:sp>
        <p:nvSpPr>
          <p:cNvPr id="8" name="Rechthoek 7"/>
          <p:cNvSpPr/>
          <p:nvPr/>
        </p:nvSpPr>
        <p:spPr>
          <a:xfrm>
            <a:off x="5240695" y="2048068"/>
            <a:ext cx="20185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 smtClean="0"/>
              <a:t>- Keuken </a:t>
            </a:r>
          </a:p>
          <a:p>
            <a:r>
              <a:rPr lang="nl-BE" dirty="0" smtClean="0"/>
              <a:t>- Wasmachine</a:t>
            </a:r>
          </a:p>
          <a:p>
            <a:r>
              <a:rPr lang="nl-BE" dirty="0" smtClean="0"/>
              <a:t>- Basisbehoeften                       </a:t>
            </a:r>
          </a:p>
          <a:p>
            <a:r>
              <a:rPr lang="nl-BE" dirty="0" smtClean="0"/>
              <a:t>- WIFI</a:t>
            </a:r>
          </a:p>
          <a:p>
            <a:r>
              <a:rPr lang="nl-BE" dirty="0" smtClean="0"/>
              <a:t>- Airconditioning                      </a:t>
            </a:r>
          </a:p>
          <a:p>
            <a:r>
              <a:rPr lang="nl-BE" dirty="0" smtClean="0"/>
              <a:t>-TV</a:t>
            </a:r>
          </a:p>
          <a:p>
            <a:r>
              <a:rPr lang="nl-BE" dirty="0" smtClean="0"/>
              <a:t>- Terrein- garage</a:t>
            </a:r>
          </a:p>
          <a:p>
            <a:r>
              <a:rPr lang="nl-BE" dirty="0" smtClean="0"/>
              <a:t>-  Incl. </a:t>
            </a:r>
            <a:r>
              <a:rPr lang="nl-BE" dirty="0"/>
              <a:t>o</a:t>
            </a:r>
            <a:r>
              <a:rPr lang="nl-BE" dirty="0" smtClean="0"/>
              <a:t>ntbijt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9569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2852057" y="1771031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 smtClean="0"/>
              <a:t>Optie 1	Porto Bay Rio </a:t>
            </a:r>
            <a:r>
              <a:rPr lang="nl-BE" dirty="0" err="1" smtClean="0"/>
              <a:t>Internacional</a:t>
            </a:r>
            <a:r>
              <a:rPr lang="nl-BE" dirty="0" smtClean="0"/>
              <a:t>: €684 </a:t>
            </a:r>
          </a:p>
          <a:p>
            <a:r>
              <a:rPr lang="nl-BE" dirty="0"/>
              <a:t>	</a:t>
            </a:r>
            <a:r>
              <a:rPr lang="nl-BE" dirty="0" smtClean="0"/>
              <a:t>te kiezen €350</a:t>
            </a:r>
          </a:p>
          <a:p>
            <a:r>
              <a:rPr lang="nl-BE" dirty="0"/>
              <a:t>	</a:t>
            </a:r>
            <a:r>
              <a:rPr lang="nl-BE" dirty="0" smtClean="0"/>
              <a:t>vliegticket €1325,02</a:t>
            </a:r>
          </a:p>
          <a:p>
            <a:endParaRPr lang="nl-BE" dirty="0"/>
          </a:p>
          <a:p>
            <a:r>
              <a:rPr lang="nl-BE" dirty="0" smtClean="0"/>
              <a:t>Optie 2	 </a:t>
            </a:r>
            <a:r>
              <a:rPr lang="nl-BE" dirty="0" err="1" smtClean="0"/>
              <a:t>Casalegre</a:t>
            </a:r>
            <a:r>
              <a:rPr lang="nl-BE" dirty="0" smtClean="0"/>
              <a:t> Art Villa €723 </a:t>
            </a:r>
          </a:p>
          <a:p>
            <a:r>
              <a:rPr lang="nl-BE" dirty="0"/>
              <a:t>	</a:t>
            </a:r>
            <a:r>
              <a:rPr lang="nl-BE" dirty="0" smtClean="0"/>
              <a:t>te kiezen €350</a:t>
            </a:r>
          </a:p>
          <a:p>
            <a:r>
              <a:rPr lang="nl-BE" dirty="0"/>
              <a:t>	</a:t>
            </a:r>
            <a:r>
              <a:rPr lang="nl-BE" dirty="0" smtClean="0"/>
              <a:t>vliegticket €1325,02</a:t>
            </a:r>
          </a:p>
          <a:p>
            <a:endParaRPr lang="nl-BE" dirty="0" smtClean="0"/>
          </a:p>
          <a:p>
            <a:r>
              <a:rPr lang="nl-BE" dirty="0" smtClean="0"/>
              <a:t>Optie 3 	</a:t>
            </a:r>
            <a:r>
              <a:rPr lang="nl-BE" dirty="0" err="1" smtClean="0"/>
              <a:t>Excelente</a:t>
            </a:r>
            <a:r>
              <a:rPr lang="nl-BE" dirty="0" smtClean="0"/>
              <a:t> </a:t>
            </a:r>
            <a:r>
              <a:rPr lang="nl-BE" dirty="0" err="1" smtClean="0"/>
              <a:t>Localizaçao</a:t>
            </a:r>
            <a:r>
              <a:rPr lang="nl-BE" dirty="0" smtClean="0"/>
              <a:t>  €734</a:t>
            </a:r>
          </a:p>
          <a:p>
            <a:r>
              <a:rPr lang="nl-BE" dirty="0"/>
              <a:t>	</a:t>
            </a:r>
            <a:r>
              <a:rPr lang="nl-BE" dirty="0" smtClean="0"/>
              <a:t>keuken aanwezig </a:t>
            </a:r>
          </a:p>
          <a:p>
            <a:r>
              <a:rPr lang="nl-BE" dirty="0"/>
              <a:t>	</a:t>
            </a:r>
            <a:r>
              <a:rPr lang="nl-BE" dirty="0" smtClean="0"/>
              <a:t>vliegticket  €1325,02</a:t>
            </a:r>
          </a:p>
          <a:p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-195943" y="43170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 smtClean="0"/>
              <a:t>Hotel kosten</a:t>
            </a:r>
            <a:endParaRPr lang="nl-BE" sz="3200" dirty="0"/>
          </a:p>
        </p:txBody>
      </p:sp>
      <p:sp>
        <p:nvSpPr>
          <p:cNvPr id="5" name="Rechteraccolade 4"/>
          <p:cNvSpPr/>
          <p:nvPr/>
        </p:nvSpPr>
        <p:spPr>
          <a:xfrm>
            <a:off x="7020923" y="1897694"/>
            <a:ext cx="363894" cy="72778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733" y="2957753"/>
            <a:ext cx="396274" cy="7315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803" y="4021607"/>
            <a:ext cx="396274" cy="731583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7617027" y="3008497"/>
            <a:ext cx="200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€2398,02/2pers.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7637063" y="4132383"/>
            <a:ext cx="1779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€2259,02/2pers.</a:t>
            </a:r>
            <a:endParaRPr lang="nl-BE" dirty="0"/>
          </a:p>
        </p:txBody>
      </p:sp>
      <p:sp>
        <p:nvSpPr>
          <p:cNvPr id="12" name="Tekstvak 11"/>
          <p:cNvSpPr txBox="1"/>
          <p:nvPr/>
        </p:nvSpPr>
        <p:spPr>
          <a:xfrm>
            <a:off x="7608932" y="2027195"/>
            <a:ext cx="2471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€2359,02/2pers.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973" y="79236"/>
            <a:ext cx="664028" cy="63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CDAE5B"/>
              </a:clrFrom>
              <a:clrTo>
                <a:srgbClr val="CDAE5B">
                  <a:alpha val="0"/>
                </a:srgbClr>
              </a:clrTo>
            </a:clrChange>
          </a:blip>
          <a:srcRect t="133" b="1602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15684" y="778485"/>
            <a:ext cx="3124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b="1" dirty="0" smtClean="0"/>
              <a:t>zondag 7 februari 2016</a:t>
            </a:r>
          </a:p>
          <a:p>
            <a:r>
              <a:rPr lang="nl-BE" sz="2000" b="1" dirty="0" smtClean="0"/>
              <a:t>Transfer: R$ 180,00/ticket</a:t>
            </a:r>
            <a:endParaRPr lang="nl-BE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217714" y="21771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Carnaval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424588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" r="569" b="7319"/>
          <a:stretch/>
        </p:blipFill>
        <p:spPr>
          <a:xfrm>
            <a:off x="1055914" y="1415143"/>
            <a:ext cx="10036629" cy="410391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634342" y="326572"/>
            <a:ext cx="6487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3200" dirty="0"/>
              <a:t>V</a:t>
            </a:r>
            <a:r>
              <a:rPr lang="nl-BE" sz="3200" dirty="0" smtClean="0"/>
              <a:t>liegticket</a:t>
            </a:r>
            <a:endParaRPr lang="nl-BE" sz="32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1663" y="92128"/>
            <a:ext cx="683860" cy="7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1505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92</Words>
  <Application>Microsoft Office PowerPoint</Application>
  <PresentationFormat>Breedbeeld</PresentationFormat>
  <Paragraphs>45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Op reis naar…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reis naar…</dc:title>
  <dc:creator>Anja Vanroose</dc:creator>
  <cp:lastModifiedBy>Anna Decock</cp:lastModifiedBy>
  <cp:revision>12</cp:revision>
  <dcterms:created xsi:type="dcterms:W3CDTF">2016-02-21T11:41:26Z</dcterms:created>
  <dcterms:modified xsi:type="dcterms:W3CDTF">2016-02-22T19:28:24Z</dcterms:modified>
</cp:coreProperties>
</file>