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3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9019B-E9C6-4062-A78E-1B978E45A9C1}" type="datetimeFigureOut">
              <a:rPr lang="nl-BE" smtClean="0"/>
              <a:pPr/>
              <a:t>5/02/2014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8772C-25BE-44C9-92CB-ED50A5CD256E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2258490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8772C-25BE-44C9-92CB-ED50A5CD256E}" type="slidenum">
              <a:rPr lang="nl-BE" smtClean="0"/>
              <a:pPr/>
              <a:t>2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264867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8125-A723-45D6-B8F2-F6DE5C3982AE}" type="datetimeFigureOut">
              <a:rPr lang="nl-BE" smtClean="0"/>
              <a:pPr/>
              <a:t>5/02/2014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FD3D-9EAB-45BF-8FF3-C5A405A7B051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8125-A723-45D6-B8F2-F6DE5C3982AE}" type="datetimeFigureOut">
              <a:rPr lang="nl-BE" smtClean="0"/>
              <a:pPr/>
              <a:t>5/02/2014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FD3D-9EAB-45BF-8FF3-C5A405A7B05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8125-A723-45D6-B8F2-F6DE5C3982AE}" type="datetimeFigureOut">
              <a:rPr lang="nl-BE" smtClean="0"/>
              <a:pPr/>
              <a:t>5/02/2014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FD3D-9EAB-45BF-8FF3-C5A405A7B05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8125-A723-45D6-B8F2-F6DE5C3982AE}" type="datetimeFigureOut">
              <a:rPr lang="nl-BE" smtClean="0"/>
              <a:pPr/>
              <a:t>5/02/2014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FD3D-9EAB-45BF-8FF3-C5A405A7B05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8125-A723-45D6-B8F2-F6DE5C3982AE}" type="datetimeFigureOut">
              <a:rPr lang="nl-BE" smtClean="0"/>
              <a:pPr/>
              <a:t>5/02/2014</a:t>
            </a:fld>
            <a:endParaRPr lang="nl-BE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FD3D-9EAB-45BF-8FF3-C5A405A7B05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8125-A723-45D6-B8F2-F6DE5C3982AE}" type="datetimeFigureOut">
              <a:rPr lang="nl-BE" smtClean="0"/>
              <a:pPr/>
              <a:t>5/02/2014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FD3D-9EAB-45BF-8FF3-C5A405A7B05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8125-A723-45D6-B8F2-F6DE5C3982AE}" type="datetimeFigureOut">
              <a:rPr lang="nl-BE" smtClean="0"/>
              <a:pPr/>
              <a:t>5/02/2014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FD3D-9EAB-45BF-8FF3-C5A405A7B05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8125-A723-45D6-B8F2-F6DE5C3982AE}" type="datetimeFigureOut">
              <a:rPr lang="nl-BE" smtClean="0"/>
              <a:pPr/>
              <a:t>5/02/2014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FD3D-9EAB-45BF-8FF3-C5A405A7B05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8125-A723-45D6-B8F2-F6DE5C3982AE}" type="datetimeFigureOut">
              <a:rPr lang="nl-BE" smtClean="0"/>
              <a:pPr/>
              <a:t>5/02/2014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FD3D-9EAB-45BF-8FF3-C5A405A7B05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8125-A723-45D6-B8F2-F6DE5C3982AE}" type="datetimeFigureOut">
              <a:rPr lang="nl-BE" smtClean="0"/>
              <a:pPr/>
              <a:t>5/02/2014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FD3D-9EAB-45BF-8FF3-C5A405A7B051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8125-A723-45D6-B8F2-F6DE5C3982AE}" type="datetimeFigureOut">
              <a:rPr lang="nl-BE" smtClean="0"/>
              <a:pPr/>
              <a:t>5/02/2014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FD3D-9EAB-45BF-8FF3-C5A405A7B051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498125-A723-45D6-B8F2-F6DE5C3982AE}" type="datetimeFigureOut">
              <a:rPr lang="nl-BE" smtClean="0"/>
              <a:pPr/>
              <a:t>5/02/2014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2B5FD3D-9EAB-45BF-8FF3-C5A405A7B05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source=images&amp;cd=&amp;cad=rja&amp;docid=rS70fkgRgaSR5M&amp;tbnid=OJqx4HqAKvLYCM:&amp;ved=0CAUQjRw&amp;url=http://pullman-dubai-deiracitycentre.com/&amp;ei=SfHxUputMqSY0AXyioHACA&amp;bvm=bv.60799247,d.bGQ&amp;psig=AFQjCNGjr3_x2jQJuZ-vZW_oThm7flo94A&amp;ust=1391674044847892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920"/>
          <a:stretch/>
        </p:blipFill>
        <p:spPr bwMode="auto">
          <a:xfrm>
            <a:off x="0" y="-25219"/>
            <a:ext cx="936104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2276872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nl-BE" sz="80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Dubai</a:t>
            </a:r>
            <a:endParaRPr lang="nl-BE" sz="80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accent1">
                    <a:lumMod val="50000"/>
                  </a:schemeClr>
                </a:solidFill>
              </a:rPr>
              <a:t>Nele en Ine</a:t>
            </a:r>
            <a:endParaRPr lang="nl-BE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72756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dailyapps.net/wp-content/uploads/2008/02/dubai1.jpg"/>
          <p:cNvPicPr>
            <a:picLocks noChangeAspect="1" noChangeArrowheads="1"/>
          </p:cNvPicPr>
          <p:nvPr/>
        </p:nvPicPr>
        <p:blipFill>
          <a:blip r:embed="rId2"/>
          <a:srcRect t="14583"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</p:spPr>
      </p:pic>
      <p:sp>
        <p:nvSpPr>
          <p:cNvPr id="2" name="Rechthoek 1"/>
          <p:cNvSpPr/>
          <p:nvPr/>
        </p:nvSpPr>
        <p:spPr>
          <a:xfrm>
            <a:off x="-500098" y="2214554"/>
            <a:ext cx="1042994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Hopelijk hebben we u</a:t>
            </a:r>
          </a:p>
          <a:p>
            <a:pPr algn="ctr"/>
            <a:r>
              <a:rPr lang="nl-NL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nieuwsgierigheid aangewakkerd</a:t>
            </a:r>
          </a:p>
          <a:p>
            <a:pPr algn="ctr"/>
            <a:r>
              <a:rPr lang="nl-NL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En heten we jullie straks welkom in </a:t>
            </a:r>
            <a:r>
              <a:rPr lang="nl-NL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dubai</a:t>
            </a:r>
            <a:r>
              <a:rPr lang="nl-NL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nl-NL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6429388" y="6211669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ln w="17780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Groetjes het </a:t>
            </a:r>
            <a:r>
              <a:rPr lang="nl-BE" b="1" dirty="0" err="1" smtClean="0">
                <a:ln w="17780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reizennaardezon</a:t>
            </a:r>
            <a:r>
              <a:rPr lang="nl-BE" b="1" dirty="0" smtClean="0">
                <a:ln w="17780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team</a:t>
            </a:r>
            <a:endParaRPr lang="nl-BE" b="1" dirty="0">
              <a:ln w="17780" cmpd="sng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300"/>
                            </p:stCondLst>
                            <p:childTnLst>
                              <p:par>
                                <p:cTn id="24" presetID="19" presetClass="exit" presetSubtype="10" fill="hold" nodeType="afterEffect">
                                  <p:stCondLst>
                                    <p:cond delay="3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800"/>
                            </p:stCondLst>
                            <p:childTnLst>
                              <p:par>
                                <p:cTn id="29" presetID="19" presetClass="exit" presetSubtype="10" fill="hold" nodeType="afterEffect">
                                  <p:stCondLst>
                                    <p:cond delay="3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300"/>
                            </p:stCondLst>
                            <p:childTnLst>
                              <p:par>
                                <p:cTn id="34" presetID="19" presetClass="exit" presetSubtype="10" fill="hold" nodeType="afterEffect">
                                  <p:stCondLst>
                                    <p:cond delay="3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i="1" dirty="0" smtClean="0">
                <a:latin typeface="Papyrus" panose="03070502060502030205" pitchFamily="66" charset="0"/>
              </a:rPr>
              <a:t>Inhoudsopgave</a:t>
            </a:r>
            <a:endParaRPr lang="nl-BE" b="1" i="1" dirty="0">
              <a:latin typeface="Papyrus" panose="03070502060502030205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Hotel</a:t>
            </a:r>
          </a:p>
          <a:p>
            <a:r>
              <a:rPr lang="nl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Cultuur </a:t>
            </a:r>
            <a:r>
              <a:rPr lang="nl-BE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dubai</a:t>
            </a:r>
            <a:r>
              <a:rPr lang="nl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</a:p>
          <a:p>
            <a:r>
              <a:rPr lang="nl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activiteiten</a:t>
            </a:r>
          </a:p>
          <a:p>
            <a:r>
              <a:rPr lang="nl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Over het land zelf</a:t>
            </a:r>
          </a:p>
          <a:p>
            <a:r>
              <a:rPr lang="nl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Weetjes</a:t>
            </a:r>
          </a:p>
          <a:p>
            <a:r>
              <a:rPr lang="nl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Onze reisplanning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155091"/>
            <a:ext cx="4839072" cy="3216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491145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Hotel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nl-BE" dirty="0"/>
              <a:t>het Pullman Dubai </a:t>
            </a:r>
            <a:r>
              <a:rPr lang="nl-BE" dirty="0" err="1"/>
              <a:t>Deira</a:t>
            </a:r>
            <a:r>
              <a:rPr lang="nl-BE" dirty="0"/>
              <a:t> City </a:t>
            </a:r>
            <a:r>
              <a:rPr lang="nl-BE" dirty="0" smtClean="0"/>
              <a:t>Centre</a:t>
            </a:r>
          </a:p>
          <a:p>
            <a:r>
              <a:rPr lang="nl-BE" dirty="0" smtClean="0"/>
              <a:t>Vijf sterren</a:t>
            </a:r>
          </a:p>
          <a:p>
            <a:r>
              <a:rPr lang="nl-BE" dirty="0" smtClean="0"/>
              <a:t>Dichtbij het internationale vliegveld</a:t>
            </a:r>
          </a:p>
          <a:p>
            <a:pPr marL="0" indent="0">
              <a:buNone/>
            </a:pPr>
            <a:endParaRPr lang="nl-BE" dirty="0" smtClean="0"/>
          </a:p>
          <a:p>
            <a:endParaRPr lang="nl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12" y="3611353"/>
            <a:ext cx="3545563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pullman-dubai-deiracitycentre.com/files/3313/4986/6280/Rendering_Facade_-_Pullman_Deira_City_Centre_Dubai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971393"/>
            <a:ext cx="4305833" cy="2304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ekromde PIJL-OMHOOG 5">
            <a:hlinkClick r:id="rId5" action="ppaction://hlinksldjump"/>
          </p:cNvPr>
          <p:cNvSpPr/>
          <p:nvPr/>
        </p:nvSpPr>
        <p:spPr>
          <a:xfrm>
            <a:off x="8572528" y="6357958"/>
            <a:ext cx="357190" cy="28575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4266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Cultuur van </a:t>
            </a:r>
            <a:r>
              <a:rPr lang="nl-BE" dirty="0" err="1" smtClean="0"/>
              <a:t>dubai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758138" cy="4525963"/>
          </a:xfrm>
        </p:spPr>
        <p:txBody>
          <a:bodyPr/>
          <a:lstStyle/>
          <a:p>
            <a:r>
              <a:rPr lang="nl-BE" dirty="0" smtClean="0"/>
              <a:t>Het geven van fooien is vanzelfsprekend</a:t>
            </a:r>
          </a:p>
          <a:p>
            <a:r>
              <a:rPr lang="nl-BE" dirty="0" smtClean="0"/>
              <a:t>  hoffelijkheid en gastvrijheid zijn hoogst gewaardeerde kwaliteiten</a:t>
            </a:r>
          </a:p>
          <a:p>
            <a:r>
              <a:rPr lang="nl-BE" dirty="0" smtClean="0"/>
              <a:t>Traditionele sporten: valkerij en </a:t>
            </a:r>
            <a:r>
              <a:rPr lang="nl-BE" dirty="0" err="1" smtClean="0"/>
              <a:t>kameel-racen</a:t>
            </a:r>
            <a:r>
              <a:rPr lang="nl-BE" dirty="0" smtClean="0"/>
              <a:t>.</a:t>
            </a:r>
          </a:p>
          <a:p>
            <a:endParaRPr lang="nl-BE" dirty="0"/>
          </a:p>
        </p:txBody>
      </p:sp>
      <p:sp>
        <p:nvSpPr>
          <p:cNvPr id="4" name="Gekromde PIJL-OMHOOG 3">
            <a:hlinkClick r:id="rId2" action="ppaction://hlinksldjump"/>
          </p:cNvPr>
          <p:cNvSpPr/>
          <p:nvPr/>
        </p:nvSpPr>
        <p:spPr>
          <a:xfrm>
            <a:off x="8572528" y="6286520"/>
            <a:ext cx="357190" cy="35719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97603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activiteiten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5482952" cy="3686188"/>
          </a:xfrm>
        </p:spPr>
        <p:txBody>
          <a:bodyPr/>
          <a:lstStyle/>
          <a:p>
            <a:r>
              <a:rPr lang="nl-BE" dirty="0" smtClean="0"/>
              <a:t>De Burj </a:t>
            </a:r>
            <a:r>
              <a:rPr lang="nl-BE" dirty="0" err="1" smtClean="0"/>
              <a:t>Khalifa</a:t>
            </a:r>
            <a:endParaRPr lang="nl-BE" dirty="0" smtClean="0"/>
          </a:p>
          <a:p>
            <a:r>
              <a:rPr lang="nl-BE" dirty="0" smtClean="0"/>
              <a:t>Half daagse sightseeingtour </a:t>
            </a:r>
          </a:p>
          <a:p>
            <a:r>
              <a:rPr lang="nl-BE" dirty="0"/>
              <a:t> </a:t>
            </a:r>
            <a:r>
              <a:rPr lang="nl-BE" dirty="0" smtClean="0"/>
              <a:t>4 X 4 woestijnsafari</a:t>
            </a:r>
          </a:p>
          <a:p>
            <a:r>
              <a:rPr lang="nl-BE" dirty="0" smtClean="0"/>
              <a:t>Karten</a:t>
            </a:r>
          </a:p>
          <a:p>
            <a:r>
              <a:rPr lang="nl-BE" dirty="0" smtClean="0"/>
              <a:t>Indoor skiën </a:t>
            </a:r>
          </a:p>
          <a:p>
            <a:r>
              <a:rPr lang="nl-BE" dirty="0" smtClean="0"/>
              <a:t>Shoppen</a:t>
            </a:r>
          </a:p>
          <a:p>
            <a:r>
              <a:rPr lang="nl-BE" dirty="0" smtClean="0"/>
              <a:t>Wildwaterpark bezoeken</a:t>
            </a:r>
          </a:p>
          <a:p>
            <a:endParaRPr lang="nl-BE" dirty="0" smtClean="0"/>
          </a:p>
          <a:p>
            <a:endParaRPr lang="nl-B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942" r="13981"/>
          <a:stretch/>
        </p:blipFill>
        <p:spPr bwMode="auto">
          <a:xfrm rot="243669">
            <a:off x="4565409" y="252799"/>
            <a:ext cx="1153885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2414">
            <a:off x="6090850" y="753226"/>
            <a:ext cx="2650577" cy="1452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ekromde PIJL-OMHOOG 4">
            <a:hlinkClick r:id="rId4" action="ppaction://hlinksldjump"/>
          </p:cNvPr>
          <p:cNvSpPr/>
          <p:nvPr/>
        </p:nvSpPr>
        <p:spPr>
          <a:xfrm>
            <a:off x="8460432" y="6381328"/>
            <a:ext cx="360040" cy="21602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pic>
        <p:nvPicPr>
          <p:cNvPr id="4" name="Picture 2" descr="http://users.telenet.be/Simonenjonas/Afbeeldingen/wild-wadi-water-par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2643182"/>
            <a:ext cx="2595554" cy="2147821"/>
          </a:xfrm>
          <a:prstGeom prst="rect">
            <a:avLst/>
          </a:prstGeom>
          <a:noFill/>
        </p:spPr>
      </p:pic>
      <p:pic>
        <p:nvPicPr>
          <p:cNvPr id="4100" name="Picture 4" descr="http://inzumi.com/image.php?id=14355&amp;name=Ski%20Duba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5072074"/>
            <a:ext cx="3286148" cy="1497609"/>
          </a:xfrm>
          <a:prstGeom prst="rect">
            <a:avLst/>
          </a:prstGeom>
          <a:noFill/>
        </p:spPr>
      </p:pic>
      <p:pic>
        <p:nvPicPr>
          <p:cNvPr id="4102" name="Picture 6" descr="http://newsleaks.in/wp-content/uploads/2011/07/dubai-duty-free-520x35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1538" y="5143512"/>
            <a:ext cx="2786082" cy="1496007"/>
          </a:xfrm>
          <a:prstGeom prst="rect">
            <a:avLst/>
          </a:prstGeom>
          <a:noFill/>
        </p:spPr>
      </p:pic>
      <p:sp>
        <p:nvSpPr>
          <p:cNvPr id="10" name="Gekromde PIJL-OMHOOG 9">
            <a:hlinkClick r:id="rId4" action="ppaction://hlinksldjump"/>
          </p:cNvPr>
          <p:cNvSpPr/>
          <p:nvPr/>
        </p:nvSpPr>
        <p:spPr>
          <a:xfrm>
            <a:off x="285720" y="6357958"/>
            <a:ext cx="357190" cy="21431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44565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Over het land zelf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472254" cy="4525963"/>
          </a:xfrm>
        </p:spPr>
        <p:txBody>
          <a:bodyPr>
            <a:normAutofit/>
          </a:bodyPr>
          <a:lstStyle/>
          <a:p>
            <a:r>
              <a:rPr lang="nl-BE" dirty="0" smtClean="0"/>
              <a:t>Telt 2,1 miljoen inwoners</a:t>
            </a:r>
          </a:p>
          <a:p>
            <a:r>
              <a:rPr lang="nl-BE" dirty="0" smtClean="0"/>
              <a:t>Hoofdstad van het emiraat </a:t>
            </a:r>
            <a:r>
              <a:rPr lang="nl-BE" dirty="0" err="1" smtClean="0"/>
              <a:t>Dubai</a:t>
            </a:r>
            <a:endParaRPr lang="nl-BE" dirty="0" smtClean="0"/>
          </a:p>
          <a:p>
            <a:r>
              <a:rPr lang="nl-BE" dirty="0" smtClean="0"/>
              <a:t>In 1966 werd daar aardolie gevonden</a:t>
            </a:r>
          </a:p>
          <a:p>
            <a:r>
              <a:rPr lang="nl-BE" dirty="0" smtClean="0"/>
              <a:t>Droog en heet woestijnklimaat</a:t>
            </a:r>
          </a:p>
          <a:p>
            <a:r>
              <a:rPr lang="nl-BE" dirty="0" smtClean="0"/>
              <a:t>Heeft het grootste winkelcentrum ter wereld -&gt; </a:t>
            </a:r>
            <a:r>
              <a:rPr lang="nl-BE" dirty="0" err="1" smtClean="0"/>
              <a:t>Dubai</a:t>
            </a:r>
            <a:r>
              <a:rPr lang="nl-BE" dirty="0" smtClean="0"/>
              <a:t> </a:t>
            </a:r>
            <a:r>
              <a:rPr lang="nl-BE" dirty="0" err="1" smtClean="0"/>
              <a:t>Mall</a:t>
            </a:r>
            <a:endParaRPr lang="nl-BE" dirty="0" smtClean="0"/>
          </a:p>
          <a:p>
            <a:r>
              <a:rPr lang="nl-BE" dirty="0" smtClean="0"/>
              <a:t> staat op plaats 7 van meest bezochte steden ter wereld </a:t>
            </a:r>
          </a:p>
          <a:p>
            <a:endParaRPr lang="nl-BE" dirty="0"/>
          </a:p>
        </p:txBody>
      </p:sp>
      <p:pic>
        <p:nvPicPr>
          <p:cNvPr id="1026" name="Picture 2" descr="http://2.bp.blogspot.com/-KW4ShvZKjv4/UJAoOEQeiiI/AAAAAAAAOCI/Fqvo3hw7rDo/s1600/Dubai+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643446"/>
            <a:ext cx="3000396" cy="20002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nl-BE" dirty="0" smtClean="0"/>
              <a:t>Weetjes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71472" y="1142984"/>
            <a:ext cx="8229600" cy="4525963"/>
          </a:xfrm>
        </p:spPr>
        <p:txBody>
          <a:bodyPr/>
          <a:lstStyle/>
          <a:p>
            <a:r>
              <a:rPr lang="nl-BE" dirty="0" smtClean="0"/>
              <a:t>Vrouwen moeten/mogen altijd vooraan in de bus zitten</a:t>
            </a:r>
          </a:p>
          <a:p>
            <a:r>
              <a:rPr lang="nl-BE" dirty="0" smtClean="0"/>
              <a:t>Het </a:t>
            </a:r>
            <a:r>
              <a:rPr lang="nl-BE" dirty="0" err="1" smtClean="0"/>
              <a:t>Burj</a:t>
            </a:r>
            <a:r>
              <a:rPr lang="nl-BE" dirty="0" smtClean="0"/>
              <a:t> Al </a:t>
            </a:r>
            <a:r>
              <a:rPr lang="nl-BE" dirty="0" err="1" smtClean="0"/>
              <a:t>Arab</a:t>
            </a:r>
            <a:r>
              <a:rPr lang="nl-BE" dirty="0" smtClean="0"/>
              <a:t> Hotel een exclusief en ook het hoogste hotel ter wereld is</a:t>
            </a:r>
          </a:p>
          <a:p>
            <a:r>
              <a:rPr lang="nl-BE" dirty="0" smtClean="0"/>
              <a:t>Huizen en gebouwen hebben geen brievenbus</a:t>
            </a:r>
          </a:p>
          <a:p>
            <a:r>
              <a:rPr lang="nl-BE" dirty="0" smtClean="0"/>
              <a:t>Ca  75% van de inwoners komt uit Azië</a:t>
            </a:r>
          </a:p>
          <a:p>
            <a:r>
              <a:rPr lang="nl-BE" dirty="0" smtClean="0"/>
              <a:t>De bouw  van de het </a:t>
            </a:r>
            <a:r>
              <a:rPr lang="nl-BE" dirty="0" err="1" smtClean="0"/>
              <a:t>metr</a:t>
            </a:r>
            <a:r>
              <a:rPr lang="nl-BE" dirty="0" smtClean="0"/>
              <a:t> station  startte op 05/05/2005 en was afgerond op 09/09/2009.</a:t>
            </a:r>
          </a:p>
          <a:p>
            <a:r>
              <a:rPr lang="nl-BE" dirty="0" err="1" smtClean="0"/>
              <a:t>Dubai</a:t>
            </a:r>
            <a:r>
              <a:rPr lang="nl-BE" dirty="0" smtClean="0"/>
              <a:t> de snelst groeiende metropool ter wereld is</a:t>
            </a:r>
          </a:p>
          <a:p>
            <a:endParaRPr lang="nl-BE" dirty="0" smtClean="0"/>
          </a:p>
          <a:p>
            <a:endParaRPr lang="nl-BE" dirty="0"/>
          </a:p>
        </p:txBody>
      </p:sp>
      <p:pic>
        <p:nvPicPr>
          <p:cNvPr id="21506" name="Picture 2" descr="http://www.motorpremium.com/wp-content/uploads/2013/01/underwater-hot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929198"/>
            <a:ext cx="2357422" cy="1571615"/>
          </a:xfrm>
          <a:prstGeom prst="rect">
            <a:avLst/>
          </a:prstGeom>
          <a:noFill/>
        </p:spPr>
      </p:pic>
      <p:pic>
        <p:nvPicPr>
          <p:cNvPr id="21508" name="Picture 4" descr="http://www.constructionweekonline.com/pictures/gallery/Projects/Metro_sta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929198"/>
            <a:ext cx="2428892" cy="1669863"/>
          </a:xfrm>
          <a:prstGeom prst="rect">
            <a:avLst/>
          </a:prstGeom>
          <a:noFill/>
        </p:spPr>
      </p:pic>
      <p:sp>
        <p:nvSpPr>
          <p:cNvPr id="6" name="Gekromde PIJL-OMHOOG 5">
            <a:hlinkClick r:id="rId4" action="ppaction://hlinksldjump"/>
          </p:cNvPr>
          <p:cNvSpPr/>
          <p:nvPr/>
        </p:nvSpPr>
        <p:spPr>
          <a:xfrm>
            <a:off x="8501090" y="6215082"/>
            <a:ext cx="357190" cy="35719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428860" y="142852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Reisplanning (1) </a:t>
            </a:r>
            <a:endParaRPr lang="nl-BE" dirty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/>
        </p:nvGraphicFramePr>
        <p:xfrm>
          <a:off x="214282" y="500018"/>
          <a:ext cx="8715436" cy="6431896"/>
        </p:xfrm>
        <a:graphic>
          <a:graphicData uri="http://schemas.openxmlformats.org/drawingml/2006/table">
            <a:tbl>
              <a:tblPr/>
              <a:tblGrid>
                <a:gridCol w="1316148"/>
                <a:gridCol w="765545"/>
                <a:gridCol w="949865"/>
                <a:gridCol w="932199"/>
                <a:gridCol w="1036903"/>
                <a:gridCol w="1071570"/>
                <a:gridCol w="1106816"/>
                <a:gridCol w="806767"/>
                <a:gridCol w="729623"/>
              </a:tblGrid>
              <a:tr h="2079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Di 1/07</a:t>
                      </a: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Woe 2/07</a:t>
                      </a: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Do 3/07</a:t>
                      </a:r>
                      <a:endParaRPr lang="nl-B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Vr 4/07</a:t>
                      </a: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Za 5/07</a:t>
                      </a: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Zon 6/07</a:t>
                      </a:r>
                      <a:endParaRPr lang="nl-B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Ma 7/07</a:t>
                      </a:r>
                      <a:endParaRPr lang="nl-B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Di 8/07</a:t>
                      </a: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5145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00:30</a:t>
                      </a:r>
                      <a:endParaRPr lang="nl-B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Dubai Casino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Slaaptijd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Auto inleveren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5145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02:35</a:t>
                      </a: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latin typeface="Calibri"/>
                          <a:ea typeface="Calibri"/>
                          <a:cs typeface="Times New Roman"/>
                        </a:rPr>
                        <a:t>Slaaptijd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1" u="sng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Reisplanning</a:t>
                      </a:r>
                      <a:endParaRPr lang="nl-BE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latin typeface="Calibri"/>
                          <a:ea typeface="Calibri"/>
                          <a:cs typeface="Times New Roman"/>
                        </a:rPr>
                        <a:t>Vertrek vanuit </a:t>
                      </a:r>
                      <a:r>
                        <a:rPr lang="nl-BE" sz="1200" dirty="0" err="1">
                          <a:latin typeface="Calibri"/>
                          <a:ea typeface="Calibri"/>
                          <a:cs typeface="Times New Roman"/>
                        </a:rPr>
                        <a:t>Dubai</a:t>
                      </a:r>
                      <a:endParaRPr lang="nl-B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6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04:05</a:t>
                      </a: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Aankomst in Dubai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396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04:30</a:t>
                      </a: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Auto ophalen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6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08:00</a:t>
                      </a: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08:30</a:t>
                      </a: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latin typeface="Calibri"/>
                          <a:ea typeface="Calibri"/>
                          <a:cs typeface="Times New Roman"/>
                        </a:rPr>
                        <a:t>Opstaan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latin typeface="Calibri"/>
                          <a:ea typeface="Calibri"/>
                          <a:cs typeface="Times New Roman"/>
                        </a:rPr>
                        <a:t>Ontbijt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5145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09:00</a:t>
                      </a: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09:30</a:t>
                      </a: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Opstaan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Ontbijt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Vertrek naar Wild Wadi Waterpark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Opstaan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Ontbijt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6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10:00</a:t>
                      </a: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Opstaan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Ontbijt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Karten in het hotel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latin typeface="Calibri"/>
                          <a:ea typeface="Calibri"/>
                          <a:cs typeface="Times New Roman"/>
                        </a:rPr>
                        <a:t>Wild Wadi Waterpark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Golf in hotel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5145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10:15</a:t>
                      </a: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10:45</a:t>
                      </a: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Opstaan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Ontbijt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 err="1">
                          <a:latin typeface="Calibri"/>
                          <a:ea typeface="Calibri"/>
                          <a:cs typeface="Times New Roman"/>
                        </a:rPr>
                        <a:t>Karten</a:t>
                      </a:r>
                      <a:endParaRPr lang="nl-B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latin typeface="Calibri"/>
                          <a:ea typeface="Calibri"/>
                          <a:cs typeface="Times New Roman"/>
                        </a:rPr>
                        <a:t>Opstaan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latin typeface="Calibri"/>
                          <a:ea typeface="Calibri"/>
                          <a:cs typeface="Times New Roman"/>
                        </a:rPr>
                        <a:t>Ontbijt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latin typeface="Calibri"/>
                          <a:ea typeface="Calibri"/>
                          <a:cs typeface="Times New Roman"/>
                        </a:rPr>
                        <a:t>Wild Wadi Waterpark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latin typeface="Calibri"/>
                          <a:ea typeface="Calibri"/>
                          <a:cs typeface="Times New Roman"/>
                        </a:rPr>
                        <a:t>Golf in hotel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Aankomst in Brussel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5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11:30</a:t>
                      </a: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Bagage uitladen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Middageten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Karten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Ontspannende sauna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Wild Wadi Waterpark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latin typeface="Calibri"/>
                          <a:ea typeface="Calibri"/>
                          <a:cs typeface="Times New Roman"/>
                        </a:rPr>
                        <a:t>Spa services in hotel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5145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12:00</a:t>
                      </a: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Middageten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Klaarmaken voor safari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latin typeface="Calibri"/>
                          <a:ea typeface="Calibri"/>
                          <a:cs typeface="Times New Roman"/>
                        </a:rPr>
                        <a:t>Middageten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Ontspannende sauna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Wild Wadi Waterpark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latin typeface="Calibri"/>
                          <a:ea typeface="Calibri"/>
                          <a:cs typeface="Times New Roman"/>
                        </a:rPr>
                        <a:t>Spa </a:t>
                      </a:r>
                      <a:r>
                        <a:rPr lang="nl-BE" sz="1200" dirty="0" err="1">
                          <a:latin typeface="Calibri"/>
                          <a:ea typeface="Calibri"/>
                          <a:cs typeface="Times New Roman"/>
                        </a:rPr>
                        <a:t>sevices</a:t>
                      </a:r>
                      <a:r>
                        <a:rPr lang="nl-BE" sz="1200" dirty="0">
                          <a:latin typeface="Calibri"/>
                          <a:ea typeface="Calibri"/>
                          <a:cs typeface="Times New Roman"/>
                        </a:rPr>
                        <a:t> in hotel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5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12:30</a:t>
                      </a: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Vertrek naar ski Dubai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Woestijnsafari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Vertrek naar stad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latin typeface="Calibri"/>
                          <a:ea typeface="Calibri"/>
                          <a:cs typeface="Times New Roman"/>
                        </a:rPr>
                        <a:t>Middageten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Wild Wadi Waterpark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latin typeface="Calibri"/>
                          <a:ea typeface="Calibri"/>
                          <a:cs typeface="Times New Roman"/>
                        </a:rPr>
                        <a:t>Middageten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6689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13:00</a:t>
                      </a: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 err="1">
                          <a:latin typeface="Calibri"/>
                          <a:ea typeface="Calibri"/>
                          <a:cs typeface="Times New Roman"/>
                        </a:rPr>
                        <a:t>Indoor</a:t>
                      </a:r>
                      <a:r>
                        <a:rPr lang="nl-BE" sz="1200" dirty="0">
                          <a:latin typeface="Calibri"/>
                          <a:ea typeface="Calibri"/>
                          <a:cs typeface="Times New Roman"/>
                        </a:rPr>
                        <a:t> ski </a:t>
                      </a:r>
                      <a:r>
                        <a:rPr lang="nl-BE" sz="1200" dirty="0" err="1">
                          <a:latin typeface="Calibri"/>
                          <a:ea typeface="Calibri"/>
                          <a:cs typeface="Times New Roman"/>
                        </a:rPr>
                        <a:t>Dubai</a:t>
                      </a:r>
                      <a:endParaRPr lang="nl-B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latin typeface="Calibri"/>
                          <a:ea typeface="Calibri"/>
                          <a:cs typeface="Times New Roman"/>
                        </a:rPr>
                        <a:t>Woestijnsafari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Shoppen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latin typeface="Calibri"/>
                          <a:ea typeface="Calibri"/>
                          <a:cs typeface="Times New Roman"/>
                        </a:rPr>
                        <a:t>Klaarmaken voor de tour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latin typeface="Calibri"/>
                          <a:ea typeface="Calibri"/>
                          <a:cs typeface="Times New Roman"/>
                        </a:rPr>
                        <a:t>Wild Wadi Waterpark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100" dirty="0">
                          <a:latin typeface="Calibri"/>
                          <a:ea typeface="Calibri"/>
                          <a:cs typeface="Times New Roman"/>
                        </a:rPr>
                        <a:t>Vertrek naar Al </a:t>
                      </a:r>
                      <a:r>
                        <a:rPr lang="nl-BE" sz="1100" dirty="0" err="1">
                          <a:latin typeface="Calibri"/>
                          <a:ea typeface="Calibri"/>
                          <a:cs typeface="Times New Roman"/>
                        </a:rPr>
                        <a:t>Mamzar</a:t>
                      </a:r>
                      <a:r>
                        <a:rPr lang="nl-BE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l-BE" sz="1100" dirty="0" err="1">
                          <a:latin typeface="Calibri"/>
                          <a:ea typeface="Calibri"/>
                          <a:cs typeface="Times New Roman"/>
                        </a:rPr>
                        <a:t>Beach</a:t>
                      </a:r>
                      <a:endParaRPr lang="nl-B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Gekromde PIJL-OMHOOG 4">
            <a:hlinkClick r:id="rId2" action="ppaction://hlinksldjump"/>
          </p:cNvPr>
          <p:cNvSpPr/>
          <p:nvPr/>
        </p:nvSpPr>
        <p:spPr>
          <a:xfrm>
            <a:off x="8643966" y="6429396"/>
            <a:ext cx="285752" cy="21431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714612" y="142852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Reisplanning(2)</a:t>
            </a:r>
            <a:endParaRPr lang="nl-BE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71374" y="500037"/>
          <a:ext cx="9072626" cy="6373047"/>
        </p:xfrm>
        <a:graphic>
          <a:graphicData uri="http://schemas.openxmlformats.org/drawingml/2006/table">
            <a:tbl>
              <a:tblPr/>
              <a:tblGrid>
                <a:gridCol w="1430766"/>
                <a:gridCol w="790642"/>
                <a:gridCol w="981005"/>
                <a:gridCol w="962759"/>
                <a:gridCol w="813753"/>
                <a:gridCol w="1659740"/>
                <a:gridCol w="847203"/>
                <a:gridCol w="833215"/>
                <a:gridCol w="753543"/>
              </a:tblGrid>
              <a:tr h="4372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15:15</a:t>
                      </a:r>
                      <a:endParaRPr lang="nl-B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Vertrek in Brussel</a:t>
                      </a: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Indoor ski Dubai</a:t>
                      </a: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Woestijnsafari</a:t>
                      </a: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Shoppen</a:t>
                      </a: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Halfdaagse Sightseeingtour</a:t>
                      </a: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Wild Wadi Waterpark</a:t>
                      </a: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Al Mamzar Beach</a:t>
                      </a: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4194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16:00</a:t>
                      </a:r>
                      <a:endParaRPr lang="nl-B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Drinken in ski Dubai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Woestijnsafari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Shoppen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Halfdaagse Sightseeingtour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Wild Wadi Waterpark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Al Mamzar Beach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4194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16:30</a:t>
                      </a: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Vertrek naar hotel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Vertrek naar hotel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Shoppen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Calibri"/>
                          <a:ea typeface="Calibri"/>
                          <a:cs typeface="Times New Roman"/>
                        </a:rPr>
                        <a:t>HalfdaagseSightseeingtour door Dubai city</a:t>
                      </a: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Wild Wadi Waterpark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Al Mamzar Beach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4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17:00</a:t>
                      </a: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Terugkomst in het hotel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Terugkomst in het hotel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Shoppen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Calibri"/>
                          <a:ea typeface="Calibri"/>
                          <a:cs typeface="Times New Roman"/>
                        </a:rPr>
                        <a:t>HalfdaagseSightseeingtour door Dubai city</a:t>
                      </a: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Wild Wadi Waterpark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Al Mamzar Beach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4194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17:30</a:t>
                      </a: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Ontspannende sauna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Iets drinken in de bar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Shoppen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Stad verkennen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Wild Wadi Waterpark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Al Mamzar Beach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1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18:00</a:t>
                      </a: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Shoppen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Proeven van de Arabische specialiteiten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Bezoek aan  het Burj Al Arab hotel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Bezoek aan de Gold Souk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8389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18:30</a:t>
                      </a: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Shoppen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Broodje eten bovenop het hotel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Bezoek aan de Gold Souk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6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19:00</a:t>
                      </a: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Avondeten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Avondeten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Terug naar hotel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latin typeface="Calibri"/>
                          <a:ea typeface="Calibri"/>
                          <a:cs typeface="Times New Roman"/>
                        </a:rPr>
                        <a:t>Vertrek naar hotel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Vertrek naar hotel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6291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20:00</a:t>
                      </a: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Ontspannen aan het zwembad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Massage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Avondeten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Ontspannen aan het zwembad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Gift shop van hotel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4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21:00</a:t>
                      </a: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Vertrek naar  Dubai Casino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Bar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Diner in Bab Al Yam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Beauty salon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Bar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Bar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4194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22:30</a:t>
                      </a: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Dubai Casino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Slaaptijd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Diner in Bab Al Yam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Slaaptijd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Slaaptijd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Slaaptijd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4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23:00</a:t>
                      </a: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Dubai Casino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Diner in Bab Al Yam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4194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23:30</a:t>
                      </a: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Dubai Casino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Times New Roman"/>
                        </a:rPr>
                        <a:t>Vertrek naar hotel</a:t>
                      </a: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 smtClean="0">
                          <a:latin typeface="Calibri"/>
                          <a:ea typeface="Calibri"/>
                          <a:cs typeface="Times New Roman"/>
                          <a:hlinkClick r:id="rId2" action="ppaction://hlinksldjump"/>
                        </a:rPr>
                        <a:t>Inhoudsopgave</a:t>
                      </a:r>
                      <a:endParaRPr lang="nl-B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Gekromde PIJL-OMHOOG 4"/>
          <p:cNvSpPr/>
          <p:nvPr/>
        </p:nvSpPr>
        <p:spPr>
          <a:xfrm>
            <a:off x="8572528" y="6357958"/>
            <a:ext cx="285752" cy="21431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echtwerk">
  <a:themeElements>
    <a:clrScheme name="Hoeken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potheker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i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172</TotalTime>
  <Words>468</Words>
  <Application>Microsoft Office PowerPoint</Application>
  <PresentationFormat>Diavoorstelling (4:3)</PresentationFormat>
  <Paragraphs>199</Paragraphs>
  <Slides>10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Vlechtwerk</vt:lpstr>
      <vt:lpstr>Dubai</vt:lpstr>
      <vt:lpstr>Inhoudsopgave</vt:lpstr>
      <vt:lpstr>Hotel</vt:lpstr>
      <vt:lpstr>Cultuur van dubai</vt:lpstr>
      <vt:lpstr>activiteiten</vt:lpstr>
      <vt:lpstr>Over het land zelf</vt:lpstr>
      <vt:lpstr>Weetjes</vt:lpstr>
      <vt:lpstr>Dia 8</vt:lpstr>
      <vt:lpstr>Dia 9</vt:lpstr>
      <vt:lpstr>Dia 10</vt:lpstr>
    </vt:vector>
  </TitlesOfParts>
  <Company>St-Michiel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Dubai</dc:title>
  <dc:creator>student</dc:creator>
  <cp:lastModifiedBy>ine</cp:lastModifiedBy>
  <cp:revision>33</cp:revision>
  <dcterms:created xsi:type="dcterms:W3CDTF">2014-02-05T07:37:50Z</dcterms:created>
  <dcterms:modified xsi:type="dcterms:W3CDTF">2014-02-05T21:20:21Z</dcterms:modified>
</cp:coreProperties>
</file>