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7162D5-0ADE-4442-85DC-F577D3E24782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DAEDD92-AC57-4E19-AC0C-DFA129E7B155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62D5-0ADE-4442-85DC-F577D3E24782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DD92-AC57-4E19-AC0C-DFA129E7B15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62D5-0ADE-4442-85DC-F577D3E24782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DD92-AC57-4E19-AC0C-DFA129E7B15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62D5-0ADE-4442-85DC-F577D3E24782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DD92-AC57-4E19-AC0C-DFA129E7B155}" type="slidenum">
              <a:rPr lang="nl-BE" smtClean="0"/>
              <a:t>‹nr.›</a:t>
            </a:fld>
            <a:endParaRPr lang="nl-BE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7162D5-0ADE-4442-85DC-F577D3E24782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DD92-AC57-4E19-AC0C-DFA129E7B155}" type="slidenum">
              <a:rPr lang="nl-BE" smtClean="0"/>
              <a:t>‹nr.›</a:t>
            </a:fld>
            <a:endParaRPr lang="nl-BE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62D5-0ADE-4442-85DC-F577D3E24782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DD92-AC57-4E19-AC0C-DFA129E7B155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62D5-0ADE-4442-85DC-F577D3E24782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DD92-AC57-4E19-AC0C-DFA129E7B155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7162D5-0ADE-4442-85DC-F577D3E24782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DD92-AC57-4E19-AC0C-DFA129E7B155}" type="slidenum">
              <a:rPr lang="nl-BE" smtClean="0"/>
              <a:t>‹nr.›</a:t>
            </a:fld>
            <a:endParaRPr lang="nl-BE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62D5-0ADE-4442-85DC-F577D3E24782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DD92-AC57-4E19-AC0C-DFA129E7B15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7162D5-0ADE-4442-85DC-F577D3E24782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DD92-AC57-4E19-AC0C-DFA129E7B155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7162D5-0ADE-4442-85DC-F577D3E24782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DD92-AC57-4E19-AC0C-DFA129E7B155}" type="slidenum">
              <a:rPr lang="nl-BE" smtClean="0"/>
              <a:t>‹nr.›</a:t>
            </a:fld>
            <a:endParaRPr lang="nl-BE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A7162D5-0ADE-4442-85DC-F577D3E24782}" type="datetimeFigureOut">
              <a:rPr lang="nl-BE" smtClean="0"/>
              <a:t>10/03/2013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DAEDD92-AC57-4E19-AC0C-DFA129E7B155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europa+kaart&amp;source=images&amp;cd=&amp;cad=rja&amp;docid=olip6ky1X44ZiM&amp;tbnid=m-fsqEoJViRqYM:&amp;ved=0CAUQjRw&amp;url=http://europa.eu/about-eu/countries/index_nl.htm&amp;ei=UHc8Ud_VG-Oq0QXSl4CwBg&amp;psig=AFQjCNEqBqLSAKj0-jctGXfhfDBMilQP0g&amp;ust=136300358374495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hyperlink" Target="http://www.google.be/url?sa=i&amp;rct=j&amp;q=turkije+kemer&amp;source=images&amp;cd=&amp;cad=rja&amp;docid=EFIrkWHEH7tEvM&amp;tbnid=PzKmTwuis1oghM:&amp;ved=0CAUQjRw&amp;url=http://www.kemer.nl/Kemer_map.html&amp;ei=Kng8UdSdCKml0AXvx4GoDg&amp;bvm=bv.43287494,d.ZGU&amp;psig=AFQjCNGhLisdpYga3DPfDaTfcgUP60zajg&amp;ust=136300381336394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C:\Users\user\Documents\Schooljaar 2012-2013\Informatica\Integrale opdracht\turkse%20vla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 rot="11429883" flipV="1">
            <a:off x="3903466" y="986259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smtClean="0">
                <a:solidFill>
                  <a:srgbClr val="FF0000"/>
                </a:solidFill>
                <a:latin typeface="Arial" pitchFamily="34" charset="0"/>
              </a:rPr>
              <a:t>Turkije: het land waar al mijn zorgen verdwijnen</a:t>
            </a:r>
          </a:p>
        </p:txBody>
      </p:sp>
    </p:spTree>
    <p:extLst>
      <p:ext uri="{BB962C8B-B14F-4D97-AF65-F5344CB8AC3E}">
        <p14:creationId xmlns:p14="http://schemas.microsoft.com/office/powerpoint/2010/main" val="39262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500" b="1" dirty="0" smtClean="0"/>
              <a:t>Waar?</a:t>
            </a:r>
            <a:endParaRPr lang="nl-BE" sz="4500" b="1" dirty="0"/>
          </a:p>
        </p:txBody>
      </p:sp>
      <p:pic>
        <p:nvPicPr>
          <p:cNvPr id="3076" name="Picture 4" descr="http://europa.eu/about-eu/countries/images/europe-49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67145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ebogen PIJL-OMHOOG 10"/>
          <p:cNvSpPr/>
          <p:nvPr/>
        </p:nvSpPr>
        <p:spPr>
          <a:xfrm>
            <a:off x="3203848" y="5013176"/>
            <a:ext cx="850392" cy="1307584"/>
          </a:xfrm>
          <a:prstGeom prst="bentUpArrow">
            <a:avLst>
              <a:gd name="adj1" fmla="val 25000"/>
              <a:gd name="adj2" fmla="val 23371"/>
              <a:gd name="adj3" fmla="val 26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2232720" y="598222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Turkije</a:t>
            </a:r>
            <a:endParaRPr lang="nl-BE" sz="2000" dirty="0"/>
          </a:p>
        </p:txBody>
      </p:sp>
      <p:pic>
        <p:nvPicPr>
          <p:cNvPr id="3078" name="Picture 6" descr="http://www.kemer.nl/1011/images/Kemer_map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844824"/>
            <a:ext cx="45243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1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500" b="1" dirty="0" smtClean="0"/>
              <a:t>Wanneer?</a:t>
            </a:r>
            <a:endParaRPr lang="nl-BE" sz="4500" b="1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23218"/>
              </p:ext>
            </p:extLst>
          </p:nvPr>
        </p:nvGraphicFramePr>
        <p:xfrm>
          <a:off x="1259632" y="1628800"/>
          <a:ext cx="7008442" cy="469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206"/>
                <a:gridCol w="1001206"/>
                <a:gridCol w="1001206"/>
                <a:gridCol w="1001206"/>
                <a:gridCol w="1001206"/>
                <a:gridCol w="1001206"/>
                <a:gridCol w="1001206"/>
              </a:tblGrid>
              <a:tr h="670899">
                <a:tc gridSpan="7">
                  <a:txBody>
                    <a:bodyPr/>
                    <a:lstStyle/>
                    <a:p>
                      <a:r>
                        <a:rPr lang="nl-BE" dirty="0" smtClean="0"/>
                        <a:t>April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nl-BE" dirty="0" smtClean="0"/>
                        <a:t>Ma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Di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Wo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Do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Vr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Za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Zo</a:t>
                      </a:r>
                      <a:endParaRPr lang="nl-BE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nl-BE" dirty="0" smtClean="0"/>
                        <a:t>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Vertrek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Retour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14</a:t>
                      </a:r>
                      <a:endParaRPr lang="nl-BE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nl-BE" dirty="0" smtClean="0"/>
                        <a:t>15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16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17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18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19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21</a:t>
                      </a:r>
                      <a:endParaRPr lang="nl-BE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nl-BE" dirty="0" smtClean="0"/>
                        <a:t>22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24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26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27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28</a:t>
                      </a:r>
                      <a:endParaRPr lang="nl-BE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nl-BE" dirty="0" smtClean="0"/>
                        <a:t>29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30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0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500" b="1" dirty="0" smtClean="0"/>
              <a:t>Budget</a:t>
            </a:r>
            <a:endParaRPr lang="nl-BE" sz="4500" b="1" dirty="0"/>
          </a:p>
        </p:txBody>
      </p:sp>
      <p:sp>
        <p:nvSpPr>
          <p:cNvPr id="3" name="Ovaal 2"/>
          <p:cNvSpPr/>
          <p:nvPr/>
        </p:nvSpPr>
        <p:spPr>
          <a:xfrm>
            <a:off x="2771800" y="2890308"/>
            <a:ext cx="3600400" cy="161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€</a:t>
            </a:r>
            <a:r>
              <a:rPr lang="nl-BE" sz="2000" dirty="0" smtClean="0"/>
              <a:t>1500</a:t>
            </a:r>
            <a:endParaRPr lang="nl-BE" sz="2000" dirty="0"/>
          </a:p>
        </p:txBody>
      </p:sp>
      <p:cxnSp>
        <p:nvCxnSpPr>
          <p:cNvPr id="5" name="Rechte verbindingslijn 4"/>
          <p:cNvCxnSpPr>
            <a:stCxn id="3" idx="7"/>
          </p:cNvCxnSpPr>
          <p:nvPr/>
        </p:nvCxnSpPr>
        <p:spPr>
          <a:xfrm flipV="1">
            <a:off x="5844934" y="2132858"/>
            <a:ext cx="743290" cy="994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6567830" y="1675656"/>
            <a:ext cx="239665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Hotel en vliegtuig: €541</a:t>
            </a:r>
            <a:endParaRPr lang="nl-BE" dirty="0"/>
          </a:p>
        </p:txBody>
      </p:sp>
      <p:cxnSp>
        <p:nvCxnSpPr>
          <p:cNvPr id="9" name="Rechte verbindingslijn 8"/>
          <p:cNvCxnSpPr>
            <a:stCxn id="3" idx="4"/>
          </p:cNvCxnSpPr>
          <p:nvPr/>
        </p:nvCxnSpPr>
        <p:spPr>
          <a:xfrm>
            <a:off x="4572000" y="4509120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al 9"/>
          <p:cNvSpPr/>
          <p:nvPr/>
        </p:nvSpPr>
        <p:spPr>
          <a:xfrm>
            <a:off x="3491880" y="5589240"/>
            <a:ext cx="235305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Rest: €519</a:t>
            </a:r>
            <a:endParaRPr lang="nl-BE" dirty="0"/>
          </a:p>
        </p:txBody>
      </p:sp>
      <p:cxnSp>
        <p:nvCxnSpPr>
          <p:cNvPr id="12" name="Rechte verbindingslijn 11"/>
          <p:cNvCxnSpPr>
            <a:stCxn id="3" idx="1"/>
          </p:cNvCxnSpPr>
          <p:nvPr/>
        </p:nvCxnSpPr>
        <p:spPr>
          <a:xfrm flipH="1" flipV="1">
            <a:off x="2195736" y="2132858"/>
            <a:ext cx="1103330" cy="994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al 12"/>
          <p:cNvSpPr/>
          <p:nvPr/>
        </p:nvSpPr>
        <p:spPr>
          <a:xfrm>
            <a:off x="251520" y="1844823"/>
            <a:ext cx="2316369" cy="888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Activiteiten: €440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501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500" b="1" dirty="0" smtClean="0"/>
              <a:t>Hotel</a:t>
            </a:r>
            <a:endParaRPr lang="nl-BE" sz="45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611560" y="1772816"/>
            <a:ext cx="78488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sz="2000" dirty="0" err="1" smtClean="0"/>
              <a:t>All</a:t>
            </a:r>
            <a:r>
              <a:rPr lang="nl-BE" sz="2000" dirty="0" smtClean="0"/>
              <a:t>-inclusieve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sz="2000" dirty="0" smtClean="0"/>
              <a:t>2 zoetwaterzwembaden met glijbanen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sz="2000" dirty="0" smtClean="0"/>
              <a:t>Animatie ‘s avonds en overdag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sz="2000" dirty="0" smtClean="0"/>
              <a:t>Direct aan zee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sz="2000" dirty="0" smtClean="0"/>
              <a:t>Gratis handdoekenservice</a:t>
            </a:r>
          </a:p>
          <a:p>
            <a:pPr marL="285750" indent="-285750">
              <a:buFont typeface="Arial" pitchFamily="34" charset="0"/>
              <a:buChar char="•"/>
            </a:pP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59579"/>
            <a:ext cx="380365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10" y="1368005"/>
            <a:ext cx="4054475" cy="235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7" y="3689237"/>
            <a:ext cx="391953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727814"/>
            <a:ext cx="3922796" cy="264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67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500" b="1" dirty="0" smtClean="0"/>
              <a:t>Activiteiten</a:t>
            </a:r>
            <a:endParaRPr lang="nl-BE" sz="4500" b="1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931118"/>
              </p:ext>
            </p:extLst>
          </p:nvPr>
        </p:nvGraphicFramePr>
        <p:xfrm>
          <a:off x="1259632" y="1628800"/>
          <a:ext cx="7207704" cy="469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206"/>
                <a:gridCol w="1001206"/>
                <a:gridCol w="1001206"/>
                <a:gridCol w="1200468"/>
                <a:gridCol w="1001206"/>
                <a:gridCol w="1001206"/>
                <a:gridCol w="1001206"/>
              </a:tblGrid>
              <a:tr h="670899">
                <a:tc gridSpan="7">
                  <a:txBody>
                    <a:bodyPr/>
                    <a:lstStyle/>
                    <a:p>
                      <a:r>
                        <a:rPr lang="nl-BE" dirty="0" smtClean="0"/>
                        <a:t>April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nl-BE" dirty="0" smtClean="0"/>
                        <a:t>Ma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Di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Wo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Do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Vr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Za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Zo</a:t>
                      </a:r>
                      <a:endParaRPr lang="nl-BE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nl-BE" dirty="0" smtClean="0"/>
                        <a:t>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Vertrek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  <a:p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  <a:p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Retour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14</a:t>
                      </a:r>
                      <a:endParaRPr lang="nl-BE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nl-BE" dirty="0" smtClean="0"/>
                        <a:t>15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16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17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18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19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21</a:t>
                      </a:r>
                      <a:endParaRPr lang="nl-BE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nl-BE" dirty="0" smtClean="0"/>
                        <a:t>22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24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26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27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28</a:t>
                      </a:r>
                      <a:endParaRPr lang="nl-BE" dirty="0"/>
                    </a:p>
                  </a:txBody>
                  <a:tcPr/>
                </a:tc>
              </a:tr>
              <a:tr h="670899">
                <a:tc>
                  <a:txBody>
                    <a:bodyPr/>
                    <a:lstStyle/>
                    <a:p>
                      <a:r>
                        <a:rPr lang="nl-BE" dirty="0" smtClean="0"/>
                        <a:t>29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30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 rot="19595926">
            <a:off x="3921933" y="2764444"/>
            <a:ext cx="1944216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jeepsafari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 rot="19620230">
            <a:off x="4814024" y="2775296"/>
            <a:ext cx="2812302" cy="5543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Stadje verkennen +eten in lokaal restaurantje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 rot="19640460">
            <a:off x="302402" y="3818207"/>
            <a:ext cx="1944216" cy="465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textielmarkt</a:t>
            </a:r>
            <a:endParaRPr lang="nl-B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1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500" b="1" dirty="0" smtClean="0"/>
              <a:t>Jeepsafari</a:t>
            </a:r>
            <a:endParaRPr lang="nl-BE" sz="45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683568" y="1484784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sz="2000" dirty="0" smtClean="0"/>
              <a:t>Bezoek Taurusgebergte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nl-BE" sz="2000" dirty="0" smtClean="0"/>
              <a:t>Prachtige natuur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nl-BE" sz="2000" dirty="0" smtClean="0"/>
              <a:t>Indrukwekkende uitzichten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sz="2000" dirty="0" smtClean="0"/>
              <a:t>Lunch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sz="2000" dirty="0" smtClean="0"/>
              <a:t>Bezoek </a:t>
            </a:r>
            <a:r>
              <a:rPr lang="nl-BE" sz="2000" dirty="0" err="1" smtClean="0"/>
              <a:t>Selge</a:t>
            </a:r>
            <a:endParaRPr lang="nl-BE" sz="20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nl-BE" sz="2000" dirty="0" smtClean="0"/>
              <a:t>Cultuurhistorisch dorpje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nl-BE" sz="2000" dirty="0" smtClean="0"/>
              <a:t>Antieke overblijfselen: Theater, stadsmuren…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625"/>
            <a:ext cx="3816424" cy="213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002" y="1600625"/>
            <a:ext cx="2879963" cy="215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6"/>
          <a:stretch/>
        </p:blipFill>
        <p:spPr bwMode="auto">
          <a:xfrm>
            <a:off x="535061" y="3731553"/>
            <a:ext cx="3795941" cy="241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06" y="3731552"/>
            <a:ext cx="2960960" cy="241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64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500" b="1" dirty="0"/>
              <a:t>T</a:t>
            </a:r>
            <a:r>
              <a:rPr lang="nl-BE" sz="4500" b="1" dirty="0" smtClean="0"/>
              <a:t>extielmarkt</a:t>
            </a:r>
            <a:endParaRPr lang="nl-BE" sz="45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755576" y="162880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Veel nepmerkkledij zoals Adidas, </a:t>
            </a:r>
            <a:r>
              <a:rPr lang="nl-BE" dirty="0" err="1" smtClean="0"/>
              <a:t>Hollister</a:t>
            </a:r>
            <a:r>
              <a:rPr lang="nl-BE" dirty="0" smtClean="0"/>
              <a:t>, </a:t>
            </a:r>
            <a:r>
              <a:rPr lang="nl-BE" dirty="0" err="1" smtClean="0"/>
              <a:t>Superdry</a:t>
            </a:r>
            <a:r>
              <a:rPr lang="nl-BE" dirty="0" smtClean="0"/>
              <a:t>, Bench…</a:t>
            </a:r>
          </a:p>
          <a:p>
            <a:endParaRPr lang="nl-BE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7"/>
            <a:ext cx="5820860" cy="436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62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463627" cy="69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 rot="1437896">
            <a:off x="4018152" y="1268772"/>
            <a:ext cx="5436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smtClean="0">
                <a:solidFill>
                  <a:srgbClr val="FF0000"/>
                </a:solidFill>
              </a:rPr>
              <a:t>Zonnige groetjes vanuit Turkije</a:t>
            </a:r>
            <a:endParaRPr lang="nl-BE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204</TotalTime>
  <Words>173</Words>
  <Application>Microsoft Office PowerPoint</Application>
  <PresentationFormat>Diavoorstelling (4:3)</PresentationFormat>
  <Paragraphs>110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Soho</vt:lpstr>
      <vt:lpstr>PowerPoint-presentatie</vt:lpstr>
      <vt:lpstr>Waar?</vt:lpstr>
      <vt:lpstr>Wanneer?</vt:lpstr>
      <vt:lpstr>Budget</vt:lpstr>
      <vt:lpstr>Hotel</vt:lpstr>
      <vt:lpstr>Activiteiten</vt:lpstr>
      <vt:lpstr>Jeepsafari</vt:lpstr>
      <vt:lpstr>Textielmarkt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Paulien</dc:creator>
  <cp:lastModifiedBy>Paulien</cp:lastModifiedBy>
  <cp:revision>18</cp:revision>
  <dcterms:created xsi:type="dcterms:W3CDTF">2013-03-10T11:12:41Z</dcterms:created>
  <dcterms:modified xsi:type="dcterms:W3CDTF">2013-03-10T15:07:49Z</dcterms:modified>
</cp:coreProperties>
</file>