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431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569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932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434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57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560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49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704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679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7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878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181F7-FF75-4BF9-A6AD-B85CB4EC14DC}" type="datetimeFigureOut">
              <a:rPr lang="nl-BE" smtClean="0"/>
              <a:t>3/02/2014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676AF-05C6-4891-87F5-9B4D71DD1F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39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6675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0587" y="2996952"/>
            <a:ext cx="8229600" cy="1143000"/>
          </a:xfrm>
        </p:spPr>
        <p:txBody>
          <a:bodyPr/>
          <a:lstStyle/>
          <a:p>
            <a:r>
              <a:rPr lang="nl-BE" dirty="0" smtClean="0"/>
              <a:t>Reis naar </a:t>
            </a:r>
            <a:r>
              <a:rPr lang="nl-BE" dirty="0" err="1" smtClean="0"/>
              <a:t>Sharm</a:t>
            </a:r>
            <a:r>
              <a:rPr lang="nl-BE" dirty="0" smtClean="0"/>
              <a:t> El </a:t>
            </a:r>
            <a:r>
              <a:rPr lang="nl-BE" dirty="0" err="1" smtClean="0"/>
              <a:t>Sheikh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38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2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16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Bezoek aan Caïro</a:t>
            </a:r>
          </a:p>
          <a:p>
            <a:r>
              <a:rPr lang="nl-BE" dirty="0" smtClean="0"/>
              <a:t>Vliegtuig halen om 20:40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47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66675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Planning reis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143138"/>
              </p:ext>
            </p:extLst>
          </p:nvPr>
        </p:nvGraphicFramePr>
        <p:xfrm>
          <a:off x="539552" y="1844824"/>
          <a:ext cx="8064896" cy="3646986"/>
        </p:xfrm>
        <a:graphic>
          <a:graphicData uri="http://schemas.openxmlformats.org/drawingml/2006/table">
            <a:tbl>
              <a:tblPr firstRow="1" firstCol="1" bandRow="1"/>
              <a:tblGrid>
                <a:gridCol w="1583738"/>
                <a:gridCol w="6481158"/>
              </a:tblGrid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Aankomst in hotel om 20:20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Duik tussen de koraalriffen + bezoek aan het Ras Mohammed Nationaal Park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Gezellig genieten aan het zwembad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Kameelsafari + overnachting in de woestijn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Gezellig genieten aan het zwembad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Bezoek aan de piramides + genieten van het hotel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16/07/2014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Hoofdstad Caïro bezoeken + vliegtuig halen om 20:40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3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Hotel </a:t>
            </a:r>
            <a:r>
              <a:rPr lang="nl-BE" dirty="0" err="1" smtClean="0"/>
              <a:t>Governor</a:t>
            </a:r>
            <a:r>
              <a:rPr lang="nl-BE" dirty="0" smtClean="0"/>
              <a:t> </a:t>
            </a:r>
            <a:r>
              <a:rPr lang="nl-BE" dirty="0" err="1" smtClean="0"/>
              <a:t>Amwaj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Goede </a:t>
            </a:r>
            <a:r>
              <a:rPr lang="nl-BE" dirty="0" err="1" smtClean="0"/>
              <a:t>verhoudig</a:t>
            </a:r>
            <a:r>
              <a:rPr lang="nl-BE" dirty="0" smtClean="0"/>
              <a:t> prijs-kwaliteit</a:t>
            </a:r>
          </a:p>
          <a:p>
            <a:r>
              <a:rPr lang="nl-BE" dirty="0" smtClean="0"/>
              <a:t>Makkelijk vervoer naar hotel</a:t>
            </a:r>
          </a:p>
          <a:p>
            <a:r>
              <a:rPr lang="nl-BE" dirty="0" smtClean="0"/>
              <a:t>Direct bij privéstrand</a:t>
            </a:r>
          </a:p>
          <a:p>
            <a:r>
              <a:rPr lang="nl-BE" dirty="0" smtClean="0"/>
              <a:t>Goede ligging</a:t>
            </a:r>
          </a:p>
          <a:p>
            <a:r>
              <a:rPr lang="nl-BE" dirty="0" smtClean="0"/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81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10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Aankomst in hotel om 20:20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35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 bwMode="auto">
          <a:xfrm>
            <a:off x="0" y="0"/>
            <a:ext cx="9144000" cy="686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11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Duik tussen de koraalriffen</a:t>
            </a:r>
          </a:p>
          <a:p>
            <a:r>
              <a:rPr lang="nl-BE" dirty="0" smtClean="0"/>
              <a:t>Bezoek aan Ras Mohammed Nationaal Park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59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11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12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Gezellig genieten aan het zwembad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474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-1"/>
            <a:ext cx="9149827" cy="686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13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Kameelsafari</a:t>
            </a:r>
          </a:p>
          <a:p>
            <a:r>
              <a:rPr lang="nl-BE" dirty="0" smtClean="0"/>
              <a:t>Blijven slapen in de woestijn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41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3" t="-610" r="6904" b="610"/>
          <a:stretch/>
        </p:blipFill>
        <p:spPr bwMode="auto">
          <a:xfrm>
            <a:off x="1" y="-42081"/>
            <a:ext cx="9143999" cy="690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14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Gezellig genieten aan het zwembad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41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15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Bezoek aan de piramides</a:t>
            </a:r>
          </a:p>
          <a:p>
            <a:r>
              <a:rPr lang="nl-BE" dirty="0" smtClean="0"/>
              <a:t>Gezellig genieten aan het zwembad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36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141</Words>
  <Application>Microsoft Office PowerPoint</Application>
  <PresentationFormat>Diavoorstelling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Kantoorthema</vt:lpstr>
      <vt:lpstr>Reis naar Sharm El Sheikh</vt:lpstr>
      <vt:lpstr>Planning reis</vt:lpstr>
      <vt:lpstr>Hotel Governor Amwaj</vt:lpstr>
      <vt:lpstr>10 juli</vt:lpstr>
      <vt:lpstr>11 juli</vt:lpstr>
      <vt:lpstr>12 juli</vt:lpstr>
      <vt:lpstr>13 juli</vt:lpstr>
      <vt:lpstr>14 juli</vt:lpstr>
      <vt:lpstr>15 juli</vt:lpstr>
      <vt:lpstr>16 juli</vt:lpstr>
    </vt:vector>
  </TitlesOfParts>
  <Company>Sint-Michiel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naar Sharm El Sheikh</dc:title>
  <dc:creator>student</dc:creator>
  <cp:lastModifiedBy>student</cp:lastModifiedBy>
  <cp:revision>5</cp:revision>
  <dcterms:created xsi:type="dcterms:W3CDTF">2014-01-27T07:51:00Z</dcterms:created>
  <dcterms:modified xsi:type="dcterms:W3CDTF">2014-02-03T08:03:27Z</dcterms:modified>
</cp:coreProperties>
</file>