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2" r:id="rId1"/>
  </p:sldMasterIdLst>
  <p:notesMasterIdLst>
    <p:notesMasterId r:id="rId10"/>
  </p:notesMasterIdLst>
  <p:sldIdLst>
    <p:sldId id="256" r:id="rId2"/>
    <p:sldId id="260" r:id="rId3"/>
    <p:sldId id="257" r:id="rId4"/>
    <p:sldId id="259" r:id="rId5"/>
    <p:sldId id="261" r:id="rId6"/>
    <p:sldId id="262" r:id="rId7"/>
    <p:sldId id="258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84" d="100"/>
          <a:sy n="84" d="100"/>
        </p:scale>
        <p:origin x="-1362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47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47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27.02.2014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27.02.2014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27.02.2014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27.02.2014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27.02.2014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27.02.2014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27.02.2014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14" y="1027072"/>
            <a:ext cx="9144000" cy="2387600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  <a:latin typeface="Calibri Light"/>
              </a:rPr>
              <a:t>Jamaica</a:t>
            </a:r>
            <a:br>
              <a:rPr lang="de-DE" dirty="0">
                <a:solidFill>
                  <a:srgbClr val="000000"/>
                </a:solidFill>
                <a:latin typeface="Calibri Light"/>
              </a:rPr>
            </a:br>
            <a:endParaRPr lang="de-DE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i="1" dirty="0" err="1"/>
              <a:t>Come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Jamaica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/>
              <a:t>feel</a:t>
            </a:r>
            <a:r>
              <a:rPr lang="de-DE" i="1" dirty="0"/>
              <a:t> all </a:t>
            </a:r>
            <a:r>
              <a:rPr lang="de-DE" i="1" dirty="0" err="1"/>
              <a:t>right</a:t>
            </a:r>
            <a:r>
              <a:rPr lang="de-DE" i="1" dirty="0"/>
              <a:t>!!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Bekend van… 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1" y="2664178"/>
            <a:ext cx="4184412" cy="313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75733" y="1753709"/>
            <a:ext cx="1043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Bob Marley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85" y="2663287"/>
            <a:ext cx="4706959" cy="31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7631289" y="1758267"/>
            <a:ext cx="3375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Usain Bolt </a:t>
            </a:r>
          </a:p>
          <a:p>
            <a:endParaRPr lang="nl-BE" sz="2800" dirty="0" smtClean="0"/>
          </a:p>
        </p:txBody>
      </p:sp>
    </p:spTree>
    <p:extLst>
      <p:ext uri="{BB962C8B-B14F-4D97-AF65-F5344CB8AC3E}">
        <p14:creationId xmlns:p14="http://schemas.microsoft.com/office/powerpoint/2010/main" val="399619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Praktische info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763537" y="2174711"/>
            <a:ext cx="1091093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Waar? </a:t>
            </a:r>
            <a:r>
              <a:rPr lang="nl-BE" sz="2800" dirty="0" smtClean="0"/>
              <a:t>Ten </a:t>
            </a:r>
            <a:r>
              <a:rPr lang="nl-BE" sz="2800" dirty="0"/>
              <a:t>zuiden van Cuba en ten westen van het eiland Hispaniola</a:t>
            </a:r>
            <a:r>
              <a:rPr lang="nl-BE" sz="2800" dirty="0" smtClean="0"/>
              <a:t>.</a:t>
            </a:r>
          </a:p>
          <a:p>
            <a:endParaRPr lang="nl-B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Klimaat? Tropisch: </a:t>
            </a:r>
            <a:r>
              <a:rPr lang="nl-BE" sz="2800" dirty="0"/>
              <a:t>heet, vochtig, matig in het binnenland </a:t>
            </a:r>
            <a:endParaRPr lang="nl-BE" sz="2800" dirty="0" smtClean="0"/>
          </a:p>
          <a:p>
            <a:endParaRPr lang="nl-B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Taal? Engels </a:t>
            </a:r>
            <a:endParaRPr lang="nl-BE" sz="2800" dirty="0" smtClean="0"/>
          </a:p>
          <a:p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Hoofdstad? Kingston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Lokale munt? Jamaicaanse dollar </a:t>
            </a:r>
          </a:p>
          <a:p>
            <a:endParaRPr lang="nl-BE" sz="2800" dirty="0"/>
          </a:p>
          <a:p>
            <a:endParaRPr lang="nl-BE" sz="2800" dirty="0"/>
          </a:p>
          <a:p>
            <a:r>
              <a:rPr lang="nl-BE" sz="2800" dirty="0" smtClean="0"/>
              <a:t> 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412518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22" y="1727514"/>
            <a:ext cx="3443111" cy="258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Onze reis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383823" y="2427110"/>
            <a:ext cx="103519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Onze touroperator: Neckermann</a:t>
            </a:r>
          </a:p>
          <a:p>
            <a:endParaRPr lang="nl-BE" dirty="0" smtClean="0"/>
          </a:p>
          <a:p>
            <a:r>
              <a:rPr lang="nl-BE" dirty="0" smtClean="0"/>
              <a:t>Ons hotel: </a:t>
            </a:r>
            <a:r>
              <a:rPr lang="nl-BE" dirty="0"/>
              <a:t>Grand Bahia Principe </a:t>
            </a:r>
            <a:r>
              <a:rPr lang="nl-BE" dirty="0" smtClean="0"/>
              <a:t>Jamaica</a:t>
            </a:r>
          </a:p>
          <a:p>
            <a:endParaRPr lang="nl-BE" dirty="0"/>
          </a:p>
          <a:p>
            <a:r>
              <a:rPr lang="nl-BE" dirty="0" smtClean="0"/>
              <a:t>Vertrek uit België: woensdag 10/09/2014 </a:t>
            </a:r>
          </a:p>
          <a:p>
            <a:endParaRPr lang="nl-BE" dirty="0" smtClean="0"/>
          </a:p>
          <a:p>
            <a:r>
              <a:rPr lang="nl-BE" dirty="0" smtClean="0"/>
              <a:t>Aankomst in Jamaica: woensdag 10/09/2014</a:t>
            </a:r>
          </a:p>
          <a:p>
            <a:endParaRPr lang="nl-BE" dirty="0"/>
          </a:p>
          <a:p>
            <a:r>
              <a:rPr lang="nl-BE" dirty="0" smtClean="0"/>
              <a:t>Vertrek uit Jamaica: woensdag 17/09/2014</a:t>
            </a:r>
          </a:p>
          <a:p>
            <a:endParaRPr lang="nl-BE" dirty="0" smtClean="0"/>
          </a:p>
          <a:p>
            <a:r>
              <a:rPr lang="nl-BE" dirty="0" smtClean="0"/>
              <a:t>Aankomst in België: donderdag 18/09/2014  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88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Activiteiten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891822" y="1896533"/>
            <a:ext cx="105551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Windsurfen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Snorkelen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Duiken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Met dolfijnen zwemmen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Darts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Tennis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Paardrijden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Safari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Waterpolo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Kajak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r>
              <a:rPr lang="nl-BE" dirty="0" smtClean="0"/>
              <a:t>=&gt; Het wordt vooral een leuke doe-vakantie, waarbij we zullen proeven van verschillende soorten sporten.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13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Kostprijs…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948266" y="2130398"/>
            <a:ext cx="92907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€1476 per persoon. All-inclusive</a:t>
            </a:r>
          </a:p>
          <a:p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Taxi: €11</a:t>
            </a:r>
          </a:p>
          <a:p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In totaal:  2 x €1476 + 2 x €11 (taxi heen en terug) = €2974</a:t>
            </a:r>
          </a:p>
          <a:p>
            <a:endParaRPr lang="nl-BE" dirty="0"/>
          </a:p>
          <a:p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4161723"/>
            <a:ext cx="1981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27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Enkele kiekjes…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801511" y="2099733"/>
            <a:ext cx="106002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1026" name="Picture 2" descr="http://www.theholidaystravel.com/wp-content/uploads/2012/11/Negril-Jamaica-Beach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2" y="3797221"/>
            <a:ext cx="3600000" cy="22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11" y="2036148"/>
            <a:ext cx="6705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59" y="4181743"/>
            <a:ext cx="3600000" cy="239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34" y="1875631"/>
            <a:ext cx="3600000" cy="240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52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745067" y="1512711"/>
            <a:ext cx="979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 smtClean="0"/>
              <a:t>See you there! </a:t>
            </a:r>
            <a:endParaRPr lang="nl-BE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56" y="2882950"/>
            <a:ext cx="7540978" cy="283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3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165</Words>
  <Application>Microsoft Office PowerPoint</Application>
  <PresentationFormat>Aangepast</PresentationFormat>
  <Paragraphs>67</Paragraphs>
  <Slides>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Golfvorm</vt:lpstr>
      <vt:lpstr>Jamaica </vt:lpstr>
      <vt:lpstr>Bekend van… </vt:lpstr>
      <vt:lpstr>Praktische info</vt:lpstr>
      <vt:lpstr>Onze reis</vt:lpstr>
      <vt:lpstr>Activiteiten</vt:lpstr>
      <vt:lpstr>Kostprijs…</vt:lpstr>
      <vt:lpstr>Enkele kiekjes…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Jamaica </dc:title>
  <dc:creator/>
  <cp:lastModifiedBy/>
  <cp:revision>3</cp:revision>
  <dcterms:created xsi:type="dcterms:W3CDTF">2012-07-30T23:35:21Z</dcterms:created>
  <dcterms:modified xsi:type="dcterms:W3CDTF">2014-02-27T19:37:00Z</dcterms:modified>
</cp:coreProperties>
</file>