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F050-D2D0-48B9-834B-18FA9700AD9C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48CE-961E-4EF3-8A87-99391CD198B2}" type="slidenum">
              <a:rPr lang="nl-BE" smtClean="0"/>
              <a:t>‹nr.›</a:t>
            </a:fld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F050-D2D0-48B9-834B-18FA9700AD9C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48CE-961E-4EF3-8A87-99391CD198B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F050-D2D0-48B9-834B-18FA9700AD9C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48CE-961E-4EF3-8A87-99391CD198B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F050-D2D0-48B9-834B-18FA9700AD9C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48CE-961E-4EF3-8A87-99391CD198B2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F050-D2D0-48B9-834B-18FA9700AD9C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48CE-961E-4EF3-8A87-99391CD198B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F050-D2D0-48B9-834B-18FA9700AD9C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48CE-961E-4EF3-8A87-99391CD198B2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F050-D2D0-48B9-834B-18FA9700AD9C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48CE-961E-4EF3-8A87-99391CD198B2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F050-D2D0-48B9-834B-18FA9700AD9C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48CE-961E-4EF3-8A87-99391CD198B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F050-D2D0-48B9-834B-18FA9700AD9C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48CE-961E-4EF3-8A87-99391CD198B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F050-D2D0-48B9-834B-18FA9700AD9C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48CE-961E-4EF3-8A87-99391CD198B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F050-D2D0-48B9-834B-18FA9700AD9C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48CE-961E-4EF3-8A87-99391CD198B2}" type="slidenum">
              <a:rPr lang="nl-BE" smtClean="0"/>
              <a:t>‹nr.›</a:t>
            </a:fld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20F050-D2D0-48B9-834B-18FA9700AD9C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3148CE-961E-4EF3-8A87-99391CD198B2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Marthe Van </a:t>
            </a:r>
            <a:r>
              <a:rPr lang="nl-BE" dirty="0" err="1" smtClean="0"/>
              <a:t>Overmeiren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nl-BE" dirty="0" smtClean="0"/>
              <a:t>Reis naar Bulgarije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548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Dag 1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sz="3200" dirty="0"/>
              <a:t>A</a:t>
            </a:r>
            <a:r>
              <a:rPr lang="nl-BE" sz="3200" dirty="0" smtClean="0"/>
              <a:t>ankomst in hotel</a:t>
            </a:r>
          </a:p>
          <a:p>
            <a:pPr marL="45720" indent="0">
              <a:buNone/>
            </a:pPr>
            <a:endParaRPr lang="nl-BE" sz="3200" dirty="0" smtClean="0"/>
          </a:p>
          <a:p>
            <a:r>
              <a:rPr lang="nl-BE" sz="3200" dirty="0" smtClean="0"/>
              <a:t>Valiezen uitpakken 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02592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Dag 2: dagje aan het zwembad</a:t>
            </a:r>
            <a:endParaRPr lang="nl-B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5229155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0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Dag 3:shoppen in Burgas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4608512" cy="312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42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Dag 4: dagje aan het strand</a:t>
            </a:r>
            <a:endParaRPr lang="nl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79" y="731838"/>
            <a:ext cx="5220842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2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Dag 5: jeep safari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5184576" cy="323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47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Dag 6: boottocht </a:t>
            </a:r>
            <a:r>
              <a:rPr lang="nl-BE" dirty="0" err="1" smtClean="0"/>
              <a:t>Sozopol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5040560" cy="333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37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Dag 7: quad bike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035" y="908720"/>
            <a:ext cx="4968552" cy="330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5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Dag 8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BE" sz="4600" dirty="0" smtClean="0"/>
              <a:t>Zwembad </a:t>
            </a:r>
          </a:p>
          <a:p>
            <a:endParaRPr lang="nl-BE" sz="4600" dirty="0"/>
          </a:p>
          <a:p>
            <a:r>
              <a:rPr lang="nl-BE" sz="4600" dirty="0" smtClean="0"/>
              <a:t>Valiezen maken</a:t>
            </a:r>
          </a:p>
          <a:p>
            <a:endParaRPr lang="nl-BE" sz="4600" dirty="0"/>
          </a:p>
          <a:p>
            <a:r>
              <a:rPr lang="nl-BE" sz="4600" dirty="0" smtClean="0"/>
              <a:t>Vertrek in Varna</a:t>
            </a:r>
          </a:p>
          <a:p>
            <a:endParaRPr lang="nl-BE" sz="4600" dirty="0"/>
          </a:p>
          <a:p>
            <a:r>
              <a:rPr lang="nl-BE" sz="4600" dirty="0" smtClean="0"/>
              <a:t>Aankomst in Brussel</a:t>
            </a:r>
            <a:endParaRPr lang="nl-BE" sz="4600" dirty="0"/>
          </a:p>
        </p:txBody>
      </p:sp>
    </p:spTree>
    <p:extLst>
      <p:ext uri="{BB962C8B-B14F-4D97-AF65-F5344CB8AC3E}">
        <p14:creationId xmlns:p14="http://schemas.microsoft.com/office/powerpoint/2010/main" val="8484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</TotalTime>
  <Words>57</Words>
  <Application>Microsoft Office PowerPoint</Application>
  <PresentationFormat>Diavoorstelling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Slipstream</vt:lpstr>
      <vt:lpstr>Reis naar Bulgarije</vt:lpstr>
      <vt:lpstr>Dag 1</vt:lpstr>
      <vt:lpstr>Dag 2: dagje aan het zwembad</vt:lpstr>
      <vt:lpstr>Dag 3:shoppen in Burgas </vt:lpstr>
      <vt:lpstr>Dag 4: dagje aan het strand</vt:lpstr>
      <vt:lpstr>Dag 5: jeep safari</vt:lpstr>
      <vt:lpstr>Dag 6: boottocht Sozopol</vt:lpstr>
      <vt:lpstr>Dag 7: quad bike</vt:lpstr>
      <vt:lpstr>Dag 8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Reis naar Bulgarije</dc:title>
  <dc:creator>Marthe</dc:creator>
  <cp:lastModifiedBy>Marthe</cp:lastModifiedBy>
  <cp:revision>4</cp:revision>
  <dcterms:created xsi:type="dcterms:W3CDTF">2013-03-09T20:10:14Z</dcterms:created>
  <dcterms:modified xsi:type="dcterms:W3CDTF">2013-03-10T09:09:43Z</dcterms:modified>
</cp:coreProperties>
</file>