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5" x="149700"/>
            <a:ext cy="857400" cx="8790000"/>
          </a:xfrm>
          <a:prstGeom prst="rect">
            <a:avLst/>
          </a:prstGeom>
          <a:ln w="9525" cap="flat">
            <a:solidFill>
              <a:srgbClr val="99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4.png" Type="http://schemas.openxmlformats.org/officeDocument/2006/relationships/image" Id="rId3"/><Relationship Target="../media/image12.png" Type="http://schemas.openxmlformats.org/officeDocument/2006/relationships/image" Id="rId6"/><Relationship Target="../media/image03.png" Type="http://schemas.openxmlformats.org/officeDocument/2006/relationships/image" Id="rId5"/><Relationship Target="../media/image01.png" Type="http://schemas.openxmlformats.org/officeDocument/2006/relationships/image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gif" Type="http://schemas.openxmlformats.org/officeDocument/2006/relationships/image" Id="rId4"/><Relationship Target="../media/image02.gif" Type="http://schemas.openxmlformats.org/officeDocument/2006/relationships/image" Id="rId3"/><Relationship Target="../media/image08.jpg" Type="http://schemas.openxmlformats.org/officeDocument/2006/relationships/image" Id="rId6"/><Relationship Target="../media/image13.gif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11.png" Type="http://schemas.openxmlformats.org/officeDocument/2006/relationships/image" Id="rId3"/><Relationship Target="../media/image09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 rot="-351">
            <a:off y="411895" x="173100"/>
            <a:ext cy="982499" cx="8797800"/>
          </a:xfrm>
          <a:prstGeom prst="rect">
            <a:avLst/>
          </a:prstGeom>
          <a:solidFill>
            <a:srgbClr val="741B47"/>
          </a:solidFill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nl">
                <a:solidFill>
                  <a:schemeClr val="lt1"/>
                </a:solidFill>
              </a:rPr>
              <a:t>Onze reis naar Thailand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 rot="10800000" flipH="1">
            <a:off y="6308217" x="1552550"/>
            <a:ext cy="6724200" cx="5870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91475" x="707600"/>
            <a:ext cy="3356300" cx="254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53150" x="4623590"/>
            <a:ext cy="3232925" cx="41126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27"/>
          <p:cNvCxnSpPr/>
          <p:nvPr/>
        </p:nvCxnSpPr>
        <p:spPr>
          <a:xfrm>
            <a:off y="2777700" x="5396975"/>
            <a:ext cy="697200" cx="1594799"/>
          </a:xfrm>
          <a:prstGeom prst="straightConnector1">
            <a:avLst/>
          </a:prstGeom>
          <a:noFill/>
          <a:ln w="152400" cap="flat">
            <a:solidFill>
              <a:srgbClr val="CC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8" name="Shape 28"/>
          <p:cNvCxnSpPr/>
          <p:nvPr/>
        </p:nvCxnSpPr>
        <p:spPr>
          <a:xfrm rot="10800000">
            <a:off y="4024000" x="1858850"/>
            <a:ext cy="570299" cx="1055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presetID="2" fill="hold" presetSubtype="8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05975" x="149700"/>
            <a:ext cy="857400" cx="8790000"/>
          </a:xfrm>
          <a:prstGeom prst="rect">
            <a:avLst/>
          </a:prstGeom>
          <a:solidFill>
            <a:srgbClr val="741B47"/>
          </a:solidFill>
          <a:ln w="9525" cap="flat">
            <a:solidFill>
              <a:srgbClr val="741B47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nl">
                <a:solidFill>
                  <a:schemeClr val="lt1"/>
                </a:solidFill>
              </a:rPr>
              <a:t>Reisplanning</a:t>
            </a:r>
          </a:p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200150" x="149700"/>
            <a:ext cy="3725699" cx="8994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/>
              <a:t>Vertrek op woensdag 5 februari 2015, 11:50</a:t>
            </a:r>
          </a:p>
          <a:p>
            <a:pPr rtl="0" lvl="0">
              <a:buNone/>
            </a:pPr>
            <a:r>
              <a:rPr sz="2400" lang="nl"/>
              <a:t>Terugkomst op donderdag 13 februari 2015, 21:45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nl"/>
              <a:t>Verblijf: Ravindra Beach Resort &amp; Spa in Jomtien, Pattaya.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nl"/>
              <a:t>Dit is de site van ons hotel:</a:t>
            </a:r>
          </a:p>
          <a:p>
            <a:pPr>
              <a:buNone/>
            </a:pPr>
            <a:r>
              <a:rPr sz="2400" lang="nl"/>
              <a:t>http://www.ravindraresort.com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27350" x="177000"/>
            <a:ext cy="857400" cx="8790000"/>
          </a:xfrm>
          <a:prstGeom prst="rect">
            <a:avLst/>
          </a:prstGeom>
          <a:solidFill>
            <a:srgbClr val="741B47"/>
          </a:solidFill>
          <a:ln w="9525" cap="flat">
            <a:solidFill>
              <a:srgbClr val="741B47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nl">
                <a:solidFill>
                  <a:schemeClr val="lt1"/>
                </a:solidFill>
              </a:rPr>
              <a:t>Vervoer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954050" x="2248300"/>
            <a:ext cy="1714500" cx="2381250"/>
          </a:xfrm>
          <a:prstGeom prst="rect">
            <a:avLst/>
          </a:prstGeom>
        </p:spPr>
      </p:pic>
      <p:pic>
        <p:nvPicPr>
          <p:cNvPr id="41" name="Shape 4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96575" x="334200"/>
            <a:ext cy="1866900" cx="2457450"/>
          </a:xfrm>
          <a:prstGeom prst="rect">
            <a:avLst/>
          </a:prstGeom>
        </p:spPr>
      </p:pic>
      <p:sp>
        <p:nvSpPr>
          <p:cNvPr id="42" name="Shape 42"/>
          <p:cNvSpPr txBox="1"/>
          <p:nvPr/>
        </p:nvSpPr>
        <p:spPr>
          <a:xfrm>
            <a:off y="2149375" x="5218350"/>
            <a:ext cy="1497000" cx="3058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nl"/>
              <a:t>Vanuit België vliegen we met het vliegtuig naar Thailand. </a:t>
            </a:r>
          </a:p>
          <a:p>
            <a:pPr>
              <a:buNone/>
            </a:pPr>
            <a:r>
              <a:rPr lang="nl"/>
              <a:t>Voor de verplaatsingen binnen Thailand nemen we de taxi.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05975" x="149700"/>
            <a:ext cy="857400" cx="87900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nl">
                <a:solidFill>
                  <a:schemeClr val="lt1"/>
                </a:solidFill>
              </a:rPr>
              <a:t>Pattaya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58025" x="2698525"/>
            <a:ext cy="1335177" cx="1782524"/>
          </a:xfrm>
          <a:prstGeom prst="rect">
            <a:avLst/>
          </a:prstGeom>
        </p:spPr>
      </p:pic>
      <p:pic>
        <p:nvPicPr>
          <p:cNvPr id="49" name="Shape 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206025" x="2698525"/>
            <a:ext cy="1336900" cx="1782533"/>
          </a:xfrm>
          <a:prstGeom prst="rect">
            <a:avLst/>
          </a:prstGeom>
        </p:spPr>
      </p:pic>
      <p:pic>
        <p:nvPicPr>
          <p:cNvPr id="50" name="Shape 5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21400" x="6653975"/>
            <a:ext cy="1335175" cx="2006621"/>
          </a:xfrm>
          <a:prstGeom prst="rect">
            <a:avLst/>
          </a:prstGeom>
        </p:spPr>
      </p:pic>
      <p:pic>
        <p:nvPicPr>
          <p:cNvPr id="51" name="Shape 5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206025" x="434450"/>
            <a:ext cy="1336899" cx="1773424"/>
          </a:xfrm>
          <a:prstGeom prst="rect">
            <a:avLst/>
          </a:prstGeom>
        </p:spPr>
      </p:pic>
      <p:pic>
        <p:nvPicPr>
          <p:cNvPr id="52" name="Shape 5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1458025" x="434450"/>
            <a:ext cy="1336900" cx="1782515"/>
          </a:xfrm>
          <a:prstGeom prst="rect">
            <a:avLst/>
          </a:prstGeom>
        </p:spPr>
      </p:pic>
      <p:sp>
        <p:nvSpPr>
          <p:cNvPr id="53" name="Shape 53"/>
          <p:cNvSpPr txBox="1"/>
          <p:nvPr/>
        </p:nvSpPr>
        <p:spPr>
          <a:xfrm>
            <a:off y="2363225" x="5154300"/>
            <a:ext cy="2587800" cx="3785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b="1" sz="1800" lang="nl"/>
              <a:t>algemene gegevens: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nl"/>
              <a:t>- badplaats in Thailand</a:t>
            </a:r>
          </a:p>
          <a:p>
            <a:pPr rtl="0" lvl="0">
              <a:buNone/>
            </a:pPr>
            <a:r>
              <a:rPr sz="1800" lang="nl"/>
              <a:t>- 2.2 km² </a:t>
            </a:r>
          </a:p>
          <a:p>
            <a:pPr rtl="0" lvl="0">
              <a:buNone/>
            </a:pPr>
            <a:r>
              <a:rPr sz="1800" lang="nl"/>
              <a:t>- ongeveer 150 000 inwoners</a:t>
            </a:r>
          </a:p>
          <a:p>
            <a:pPr rtl="0" lvl="0">
              <a:buNone/>
            </a:pPr>
            <a:r>
              <a:rPr sz="1800" lang="nl"/>
              <a:t>- gemiddelde temperatuur: 28°C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42925" x="232350"/>
            <a:ext cy="841499" cx="8649900"/>
          </a:xfrm>
          <a:prstGeom prst="rect">
            <a:avLst/>
          </a:prstGeom>
          <a:solidFill>
            <a:srgbClr val="741B47"/>
          </a:solidFill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lang="nl">
                <a:solidFill>
                  <a:schemeClr val="lt1"/>
                </a:solidFill>
              </a:rPr>
              <a:t>Hotel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82396" x="232350"/>
            <a:ext cy="1569100" cx="42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382412" x="4689350"/>
            <a:ext cy="1569100" cx="42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316350" x="285150"/>
            <a:ext cy="1569100" cx="4242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316345" x="4689350"/>
            <a:ext cy="1569104" cx="424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23" fill="hold" presetSubtype="16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23" fill="hold" presetSubtype="16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presetID="23" fill="hold" presetSubtype="16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presetID="23" fill="hold" presetSubtype="16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84850" x="259150"/>
            <a:ext cy="857400" cx="8710199"/>
          </a:xfrm>
          <a:prstGeom prst="rect">
            <a:avLst/>
          </a:prstGeom>
          <a:solidFill>
            <a:srgbClr val="741B47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nl">
                <a:solidFill>
                  <a:schemeClr val="lt1"/>
                </a:solidFill>
              </a:rPr>
              <a:t>Activiteiten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74625" x="387650"/>
            <a:ext cy="1647825" cx="2771775"/>
          </a:xfrm>
          <a:prstGeom prst="rect">
            <a:avLst/>
          </a:prstGeom>
        </p:spPr>
      </p:pic>
      <p:sp>
        <p:nvSpPr>
          <p:cNvPr id="69" name="Shape 69"/>
          <p:cNvSpPr txBox="1"/>
          <p:nvPr/>
        </p:nvSpPr>
        <p:spPr>
          <a:xfrm>
            <a:off y="3464675" x="773787"/>
            <a:ext cy="641699" cx="1999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nl"/>
              <a:t>bezoek aan Bangkok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74625" x="3520775"/>
            <a:ext cy="1647825" cx="2422748"/>
          </a:xfrm>
          <a:prstGeom prst="rect">
            <a:avLst/>
          </a:prstGeom>
        </p:spPr>
      </p:pic>
      <p:sp>
        <p:nvSpPr>
          <p:cNvPr id="71" name="Shape 71"/>
          <p:cNvSpPr txBox="1"/>
          <p:nvPr/>
        </p:nvSpPr>
        <p:spPr>
          <a:xfrm>
            <a:off y="3464675" x="3606400"/>
            <a:ext cy="457200" cx="2251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nl"/>
              <a:t>waterpark van Pattaya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574625" x="6304875"/>
            <a:ext cy="1647824" cx="2286000"/>
          </a:xfrm>
          <a:prstGeom prst="rect">
            <a:avLst/>
          </a:prstGeom>
        </p:spPr>
      </p:pic>
      <p:sp>
        <p:nvSpPr>
          <p:cNvPr id="73" name="Shape 73"/>
          <p:cNvSpPr txBox="1"/>
          <p:nvPr/>
        </p:nvSpPr>
        <p:spPr>
          <a:xfrm>
            <a:off y="3452675" x="6373125"/>
            <a:ext cy="481200" cx="2149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nl"/>
              <a:t>trektocht met olifanten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