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A259313-70AD-410C-B19C-CD8AB9002FBA}" type="datetimeFigureOut">
              <a:rPr lang="nl-BE" smtClean="0"/>
              <a:pPr/>
              <a:t>19/02/2013</a:t>
            </a:fld>
            <a:endParaRPr lang="nl-BE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nl-BE"/>
          </a:p>
        </p:txBody>
      </p:sp>
      <p:sp>
        <p:nvSpPr>
          <p:cNvPr id="10" name="Rechthoe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hoe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 verbindingslijn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echte verbindingslijn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hoe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8F4E7D3-80C5-45FD-8A2E-C8C3F88F50F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59313-70AD-410C-B19C-CD8AB9002FBA}" type="datetimeFigureOut">
              <a:rPr lang="nl-BE" smtClean="0"/>
              <a:pPr/>
              <a:t>19/02/2013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E7D3-80C5-45FD-8A2E-C8C3F88F50F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59313-70AD-410C-B19C-CD8AB9002FBA}" type="datetimeFigureOut">
              <a:rPr lang="nl-BE" smtClean="0"/>
              <a:pPr/>
              <a:t>19/02/2013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E7D3-80C5-45FD-8A2E-C8C3F88F50F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259313-70AD-410C-B19C-CD8AB9002FBA}" type="datetimeFigureOut">
              <a:rPr lang="nl-BE" smtClean="0"/>
              <a:pPr/>
              <a:t>19/02/2013</a:t>
            </a:fld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F4E7D3-80C5-45FD-8A2E-C8C3F88F50F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A259313-70AD-410C-B19C-CD8AB9002FBA}" type="datetimeFigureOut">
              <a:rPr lang="nl-BE" smtClean="0"/>
              <a:pPr/>
              <a:t>19/02/2013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nl-BE"/>
          </a:p>
        </p:txBody>
      </p:sp>
      <p:sp>
        <p:nvSpPr>
          <p:cNvPr id="9" name="Rechthoe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e verbindingslijn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echte verbindingslijn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hoe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hte verbindingslijn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8F4E7D3-80C5-45FD-8A2E-C8C3F88F50F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59313-70AD-410C-B19C-CD8AB9002FBA}" type="datetimeFigureOut">
              <a:rPr lang="nl-BE" smtClean="0"/>
              <a:pPr/>
              <a:t>19/02/2013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E7D3-80C5-45FD-8A2E-C8C3F88F50F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59313-70AD-410C-B19C-CD8AB9002FBA}" type="datetimeFigureOut">
              <a:rPr lang="nl-BE" smtClean="0"/>
              <a:pPr/>
              <a:t>19/02/2013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E7D3-80C5-45FD-8A2E-C8C3F88F50F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259313-70AD-410C-B19C-CD8AB9002FBA}" type="datetimeFigureOut">
              <a:rPr lang="nl-BE" smtClean="0"/>
              <a:pPr/>
              <a:t>19/02/2013</a:t>
            </a:fld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F4E7D3-80C5-45FD-8A2E-C8C3F88F50F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59313-70AD-410C-B19C-CD8AB9002FBA}" type="datetimeFigureOut">
              <a:rPr lang="nl-BE" smtClean="0"/>
              <a:pPr/>
              <a:t>19/02/2013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E7D3-80C5-45FD-8A2E-C8C3F88F50F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ijdelijke aanduiding voor inhou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259313-70AD-410C-B19C-CD8AB9002FBA}" type="datetimeFigureOut">
              <a:rPr lang="nl-BE" smtClean="0"/>
              <a:pPr/>
              <a:t>19/02/2013</a:t>
            </a:fld>
            <a:endParaRPr lang="nl-BE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F4E7D3-80C5-45FD-8A2E-C8C3F88F50F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3" name="Tijdelijke aanduiding voor voetteks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echte verbindingslijn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259313-70AD-410C-B19C-CD8AB9002FBA}" type="datetimeFigureOut">
              <a:rPr lang="nl-BE" smtClean="0"/>
              <a:pPr/>
              <a:t>19/02/2013</a:t>
            </a:fld>
            <a:endParaRPr lang="nl-BE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F4E7D3-80C5-45FD-8A2E-C8C3F88F50F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A259313-70AD-410C-B19C-CD8AB9002FBA}" type="datetimeFigureOut">
              <a:rPr lang="nl-BE" smtClean="0"/>
              <a:pPr/>
              <a:t>19/02/2013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8F4E7D3-80C5-45FD-8A2E-C8C3F88F50F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be/url?sa=i&amp;rct=j&amp;q=goedgekeurd&amp;source=images&amp;cd=&amp;cad=rja&amp;docid=z-BMn6ZhtMCQ3M&amp;tbnid=7PquHkvRHlQWYM:&amp;ved=0CAUQjRw&amp;url=http://www.oliveo.nl/nl_nl/news/item/default/10001030&amp;ei=u68PUcWGJeyZ0QWXxICIBg&amp;bvm=bv.41867550,d.ZG4&amp;psig=AFQjCNGvJucLLI04vzwZBsHt6blmAaVyeQ&amp;ust=136006891814533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be/url?sa=i&amp;rct=j&amp;q=goedgekeurd&amp;source=images&amp;cd=&amp;cad=rja&amp;docid=z-BMn6ZhtMCQ3M&amp;tbnid=7PquHkvRHlQWYM:&amp;ved=0CAUQjRw&amp;url=http://www.oliveo.nl/nl_nl/news/item/default/10001030&amp;ei=u68PUcWGJeyZ0QWXxICIBg&amp;bvm=bv.41867550,d.ZG4&amp;psig=AFQjCNGvJucLLI04vzwZBsHt6blmAaVyeQ&amp;ust=136006891814533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be/url?sa=i&amp;rct=j&amp;q=goedgekeurd&amp;source=images&amp;cd=&amp;cad=rja&amp;docid=z-BMn6ZhtMCQ3M&amp;tbnid=7PquHkvRHlQWYM:&amp;ved=0CAUQjRw&amp;url=http://www.oliveo.nl/nl_nl/news/item/default/10001030&amp;ei=u68PUcWGJeyZ0QWXxICIBg&amp;bvm=bv.41867550,d.ZG4&amp;psig=AFQjCNGvJucLLI04vzwZBsHt6blmAaVyeQ&amp;ust=136006891814533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Alleen op reis? Ja echt wel!!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err="1" smtClean="0"/>
              <a:t>Fun</a:t>
            </a:r>
            <a:r>
              <a:rPr lang="nl-BE" dirty="0" smtClean="0"/>
              <a:t> trip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transport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709120"/>
          </a:xfrm>
        </p:spPr>
        <p:txBody>
          <a:bodyPr>
            <a:normAutofit/>
          </a:bodyPr>
          <a:lstStyle/>
          <a:p>
            <a:r>
              <a:rPr lang="nl-BE" dirty="0" smtClean="0"/>
              <a:t>Van België tot hotel: geregeld door </a:t>
            </a:r>
            <a:r>
              <a:rPr lang="nl-BE" dirty="0" err="1" smtClean="0"/>
              <a:t>Jetair</a:t>
            </a:r>
            <a:endParaRPr lang="nl-BE" dirty="0" smtClean="0"/>
          </a:p>
          <a:p>
            <a:r>
              <a:rPr lang="nl-BE" dirty="0" smtClean="0"/>
              <a:t>Van hotel tot België: geregeld door </a:t>
            </a:r>
            <a:r>
              <a:rPr lang="nl-BE" dirty="0" err="1" smtClean="0"/>
              <a:t>Jetair</a:t>
            </a:r>
            <a:endParaRPr lang="nl-BE" dirty="0" smtClean="0"/>
          </a:p>
          <a:p>
            <a:r>
              <a:rPr lang="nl-BE" dirty="0" smtClean="0"/>
              <a:t>Visum: geregeld door </a:t>
            </a:r>
            <a:r>
              <a:rPr lang="nl-BE" dirty="0" err="1" smtClean="0"/>
              <a:t>Jetair</a:t>
            </a:r>
            <a:endParaRPr lang="nl-BE" dirty="0" smtClean="0"/>
          </a:p>
          <a:p>
            <a:r>
              <a:rPr lang="nl-BE" dirty="0" smtClean="0"/>
              <a:t>vervoer + hotel+ visum= 1.119,55 euro</a:t>
            </a:r>
          </a:p>
          <a:p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1500 euro – 1119,55 euro = 380,45 euro</a:t>
            </a:r>
            <a:endParaRPr lang="nl-BE" dirty="0"/>
          </a:p>
        </p:txBody>
      </p:sp>
      <p:sp>
        <p:nvSpPr>
          <p:cNvPr id="4" name="Rechthoek 3"/>
          <p:cNvSpPr/>
          <p:nvPr/>
        </p:nvSpPr>
        <p:spPr>
          <a:xfrm>
            <a:off x="4644008" y="4293096"/>
            <a:ext cx="1728192" cy="504056"/>
          </a:xfrm>
          <a:prstGeom prst="rect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Tekstvak 6"/>
          <p:cNvSpPr txBox="1"/>
          <p:nvPr/>
        </p:nvSpPr>
        <p:spPr>
          <a:xfrm>
            <a:off x="5292080" y="5013176"/>
            <a:ext cx="1648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 smtClean="0">
                <a:solidFill>
                  <a:srgbClr val="FF0000"/>
                </a:solidFill>
              </a:rPr>
              <a:t>OVER</a:t>
            </a:r>
            <a:endParaRPr lang="nl-BE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nl-BE" dirty="0" smtClean="0"/>
              <a:t>activiteiten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7467600" cy="4896544"/>
          </a:xfrm>
        </p:spPr>
        <p:txBody>
          <a:bodyPr/>
          <a:lstStyle/>
          <a:p>
            <a:r>
              <a:rPr lang="nl-BE" dirty="0" smtClean="0"/>
              <a:t>Stad bezoeken: met taxi (ongeveer 30 voor heen en terug voorzien, maar dit is normaal ruim overschot+100 spenderen in stad)</a:t>
            </a:r>
          </a:p>
          <a:p>
            <a:r>
              <a:rPr lang="nl-BE" dirty="0" smtClean="0"/>
              <a:t>Excursie met jeep en kameel (45euro; afgehaald bij hotel)</a:t>
            </a:r>
          </a:p>
          <a:p>
            <a:r>
              <a:rPr lang="nl-BE" dirty="0" smtClean="0"/>
              <a:t>2 avondjes stappen ( 2 x 55euro= 110euro)</a:t>
            </a:r>
          </a:p>
          <a:p>
            <a:r>
              <a:rPr lang="nl-BE" dirty="0" smtClean="0"/>
              <a:t>Fooien (25euro)</a:t>
            </a:r>
          </a:p>
          <a:p>
            <a:r>
              <a:rPr lang="nl-BE" dirty="0" smtClean="0"/>
              <a:t>Contact met België (20 euro)</a:t>
            </a:r>
          </a:p>
          <a:p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380,45 – 30 – 100 – 60 – 55 – 55 – 25 – 20 = 50,45</a:t>
            </a:r>
            <a:endParaRPr lang="nl-BE" dirty="0"/>
          </a:p>
        </p:txBody>
      </p:sp>
      <p:sp>
        <p:nvSpPr>
          <p:cNvPr id="6" name="Rechthoek 5"/>
          <p:cNvSpPr/>
          <p:nvPr/>
        </p:nvSpPr>
        <p:spPr>
          <a:xfrm>
            <a:off x="6948264" y="5517232"/>
            <a:ext cx="1080120" cy="432048"/>
          </a:xfrm>
          <a:prstGeom prst="rect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Tekstvak 6"/>
          <p:cNvSpPr txBox="1"/>
          <p:nvPr/>
        </p:nvSpPr>
        <p:spPr>
          <a:xfrm>
            <a:off x="6228184" y="6093296"/>
            <a:ext cx="1648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 smtClean="0">
                <a:solidFill>
                  <a:srgbClr val="FF0000"/>
                </a:solidFill>
              </a:rPr>
              <a:t>OVER</a:t>
            </a:r>
            <a:endParaRPr lang="nl-BE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Dussssss</a:t>
            </a:r>
            <a:r>
              <a:rPr lang="nl-BE" dirty="0" smtClean="0"/>
              <a:t>, Mag ik alleen naar Egypte? </a:t>
            </a:r>
            <a:r>
              <a:rPr lang="nl-BE" dirty="0" smtClean="0">
                <a:sym typeface="Wingdings" pitchFamily="2" charset="2"/>
              </a:rPr>
              <a:t>     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BE" dirty="0" smtClean="0"/>
              <a:t>(Het antwoord is ja</a:t>
            </a:r>
            <a:r>
              <a:rPr lang="nl-BE" dirty="0" smtClean="0">
                <a:sym typeface="Wingdings" pitchFamily="2" charset="2"/>
              </a:rPr>
              <a:t> )</a:t>
            </a:r>
          </a:p>
          <a:p>
            <a:endParaRPr lang="nl-BE" dirty="0" smtClean="0">
              <a:sym typeface="Wingdings" pitchFamily="2" charset="2"/>
            </a:endParaRPr>
          </a:p>
          <a:p>
            <a:endParaRPr lang="nl-BE" dirty="0" smtClean="0">
              <a:sym typeface="Wingdings" pitchFamily="2" charset="2"/>
            </a:endParaRPr>
          </a:p>
          <a:p>
            <a:endParaRPr lang="nl-BE" dirty="0" smtClean="0">
              <a:sym typeface="Wingdings" pitchFamily="2" charset="2"/>
            </a:endParaRPr>
          </a:p>
          <a:p>
            <a:r>
              <a:rPr lang="nl-BE" dirty="0" err="1" smtClean="0">
                <a:sym typeface="Wingdings" pitchFamily="2" charset="2"/>
              </a:rPr>
              <a:t>Egypt</a:t>
            </a:r>
            <a:r>
              <a:rPr lang="nl-BE" dirty="0" smtClean="0">
                <a:sym typeface="Wingdings" pitchFamily="2" charset="2"/>
              </a:rPr>
              <a:t>, </a:t>
            </a:r>
            <a:r>
              <a:rPr lang="nl-BE" dirty="0" err="1" smtClean="0">
                <a:sym typeface="Wingdings" pitchFamily="2" charset="2"/>
              </a:rPr>
              <a:t>here</a:t>
            </a:r>
            <a:r>
              <a:rPr lang="nl-BE" dirty="0" smtClean="0">
                <a:sym typeface="Wingdings" pitchFamily="2" charset="2"/>
              </a:rPr>
              <a:t> I </a:t>
            </a:r>
            <a:r>
              <a:rPr lang="nl-BE" dirty="0" err="1" smtClean="0">
                <a:sym typeface="Wingdings" pitchFamily="2" charset="2"/>
              </a:rPr>
              <a:t>come</a:t>
            </a:r>
            <a:r>
              <a:rPr lang="nl-BE" dirty="0" smtClean="0">
                <a:sym typeface="Wingdings" pitchFamily="2" charset="2"/>
              </a:rPr>
              <a:t>!! 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Eisen?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BE" dirty="0" smtClean="0"/>
              <a:t>Warm land</a:t>
            </a:r>
          </a:p>
          <a:p>
            <a:r>
              <a:rPr lang="nl-BE" dirty="0" smtClean="0"/>
              <a:t>Zon, zee, strand</a:t>
            </a:r>
          </a:p>
          <a:p>
            <a:r>
              <a:rPr lang="nl-BE" dirty="0" smtClean="0"/>
              <a:t>Niet in de eurozone</a:t>
            </a:r>
          </a:p>
          <a:p>
            <a:r>
              <a:rPr lang="nl-BE" dirty="0" smtClean="0"/>
              <a:t>1week</a:t>
            </a:r>
          </a:p>
          <a:p>
            <a:r>
              <a:rPr lang="nl-BE" dirty="0" smtClean="0"/>
              <a:t>Max. 1500euro</a:t>
            </a:r>
          </a:p>
          <a:p>
            <a:r>
              <a:rPr lang="nl-BE" dirty="0" smtClean="0"/>
              <a:t>Liefst land waar ik al geweest ben (zo weet ik waar ik ongeveer terecht kom)</a:t>
            </a:r>
          </a:p>
          <a:p>
            <a:r>
              <a:rPr lang="nl-BE" dirty="0" err="1" smtClean="0"/>
              <a:t>All-inclusive</a:t>
            </a:r>
            <a:r>
              <a:rPr lang="nl-BE" dirty="0" smtClean="0"/>
              <a:t> hotel!!</a:t>
            </a:r>
          </a:p>
          <a:p>
            <a:r>
              <a:rPr lang="nl-BE" dirty="0" smtClean="0"/>
              <a:t>Deftige touroperator (je weet nooit wat er opduikt van problemen..)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Reisbestemming?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476872"/>
          </a:xfrm>
        </p:spPr>
        <p:txBody>
          <a:bodyPr/>
          <a:lstStyle/>
          <a:p>
            <a:r>
              <a:rPr lang="nl-BE" dirty="0" smtClean="0"/>
              <a:t>Warm land</a:t>
            </a:r>
          </a:p>
          <a:p>
            <a:r>
              <a:rPr lang="nl-BE" dirty="0" smtClean="0"/>
              <a:t>Zon, zee, strand</a:t>
            </a:r>
          </a:p>
          <a:p>
            <a:r>
              <a:rPr lang="nl-BE" dirty="0" smtClean="0"/>
              <a:t>Waar ik al geweest ben</a:t>
            </a:r>
          </a:p>
          <a:p>
            <a:r>
              <a:rPr lang="nl-BE" dirty="0" smtClean="0"/>
              <a:t>Niet in de eurozone</a:t>
            </a:r>
          </a:p>
        </p:txBody>
      </p:sp>
      <p:sp>
        <p:nvSpPr>
          <p:cNvPr id="4" name="PIJL-RECHTS 3"/>
          <p:cNvSpPr/>
          <p:nvPr/>
        </p:nvSpPr>
        <p:spPr>
          <a:xfrm>
            <a:off x="1043608" y="4653136"/>
            <a:ext cx="136815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2627784" y="4653136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800" dirty="0" smtClean="0"/>
              <a:t>Egypte!!!</a:t>
            </a:r>
            <a:endParaRPr lang="nl-BE" sz="4800" dirty="0"/>
          </a:p>
        </p:txBody>
      </p:sp>
      <p:pic>
        <p:nvPicPr>
          <p:cNvPr id="3076" name="Picture 4" descr="http://www.oliveo.nl/Content/thumbs/goedgekeurd_10001178.jpg_387_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2924944"/>
            <a:ext cx="455713" cy="455713"/>
          </a:xfrm>
          <a:prstGeom prst="rect">
            <a:avLst/>
          </a:prstGeom>
          <a:noFill/>
        </p:spPr>
      </p:pic>
      <p:pic>
        <p:nvPicPr>
          <p:cNvPr id="12" name="Picture 4" descr="http://www.oliveo.nl/Content/thumbs/goedgekeurd_10001178.jpg_387_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2420888"/>
            <a:ext cx="455713" cy="455713"/>
          </a:xfrm>
          <a:prstGeom prst="rect">
            <a:avLst/>
          </a:prstGeom>
          <a:noFill/>
        </p:spPr>
      </p:pic>
      <p:pic>
        <p:nvPicPr>
          <p:cNvPr id="13" name="Picture 4" descr="http://www.oliveo.nl/Content/thumbs/goedgekeurd_10001178.jpg_387_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988840"/>
            <a:ext cx="455713" cy="455713"/>
          </a:xfrm>
          <a:prstGeom prst="rect">
            <a:avLst/>
          </a:prstGeom>
          <a:noFill/>
        </p:spPr>
      </p:pic>
      <p:pic>
        <p:nvPicPr>
          <p:cNvPr id="14" name="Picture 4" descr="http://www.oliveo.nl/Content/thumbs/goedgekeurd_10001178.jpg_387_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556792"/>
            <a:ext cx="455713" cy="455713"/>
          </a:xfrm>
          <a:prstGeom prst="rect">
            <a:avLst/>
          </a:prstGeom>
          <a:noFill/>
        </p:spPr>
      </p:pic>
      <p:pic>
        <p:nvPicPr>
          <p:cNvPr id="3078" name="Picture 6" descr="http://t1.gstatic.com/images?q=tbn:ANd9GcTq3_C-b0JW7bnbMEurGoqpPbEmjy2YJBn2U9NaKKMlALoYIuEDm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3717032"/>
            <a:ext cx="2143125" cy="2143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Hotel?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052936"/>
          </a:xfrm>
        </p:spPr>
        <p:txBody>
          <a:bodyPr>
            <a:normAutofit lnSpcReduction="10000"/>
          </a:bodyPr>
          <a:lstStyle/>
          <a:p>
            <a:r>
              <a:rPr lang="nl-BE" dirty="0" smtClean="0"/>
              <a:t>Dicht bij strand</a:t>
            </a:r>
          </a:p>
          <a:p>
            <a:r>
              <a:rPr lang="nl-BE" dirty="0" smtClean="0"/>
              <a:t>Hygiënisch</a:t>
            </a:r>
          </a:p>
          <a:p>
            <a:r>
              <a:rPr lang="nl-BE" dirty="0" smtClean="0"/>
              <a:t>Zwembad</a:t>
            </a:r>
          </a:p>
          <a:p>
            <a:r>
              <a:rPr lang="nl-BE" dirty="0" smtClean="0"/>
              <a:t>All-in</a:t>
            </a:r>
          </a:p>
          <a:p>
            <a:r>
              <a:rPr lang="nl-BE" dirty="0" smtClean="0"/>
              <a:t>Gratis </a:t>
            </a:r>
            <a:r>
              <a:rPr lang="nl-BE" dirty="0" err="1" smtClean="0"/>
              <a:t>wifi</a:t>
            </a:r>
            <a:r>
              <a:rPr lang="nl-BE" dirty="0" smtClean="0"/>
              <a:t> (</a:t>
            </a:r>
            <a:r>
              <a:rPr lang="nl-BE" dirty="0" err="1" smtClean="0"/>
              <a:t>skype</a:t>
            </a:r>
            <a:r>
              <a:rPr lang="nl-BE" dirty="0" smtClean="0"/>
              <a:t>!!)</a:t>
            </a:r>
          </a:p>
          <a:p>
            <a:r>
              <a:rPr lang="nl-BE" dirty="0" smtClean="0"/>
              <a:t>Shops (je weet nooit dat ik iets vergeet)</a:t>
            </a:r>
          </a:p>
          <a:p>
            <a:r>
              <a:rPr lang="nl-BE" dirty="0" smtClean="0"/>
              <a:t>4 of 5 sterren</a:t>
            </a:r>
            <a:endParaRPr lang="nl-BE" dirty="0"/>
          </a:p>
        </p:txBody>
      </p:sp>
      <p:pic>
        <p:nvPicPr>
          <p:cNvPr id="4" name="Picture 4" descr="http://www.oliveo.nl/Content/thumbs/goedgekeurd_10001178.jpg_387_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556792"/>
            <a:ext cx="455713" cy="455713"/>
          </a:xfrm>
          <a:prstGeom prst="rect">
            <a:avLst/>
          </a:prstGeom>
          <a:noFill/>
        </p:spPr>
      </p:pic>
      <p:pic>
        <p:nvPicPr>
          <p:cNvPr id="5" name="Picture 4" descr="http://www.oliveo.nl/Content/thumbs/goedgekeurd_10001178.jpg_387_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988840"/>
            <a:ext cx="455713" cy="455713"/>
          </a:xfrm>
          <a:prstGeom prst="rect">
            <a:avLst/>
          </a:prstGeom>
          <a:noFill/>
        </p:spPr>
      </p:pic>
      <p:pic>
        <p:nvPicPr>
          <p:cNvPr id="7" name="Picture 4" descr="http://www.oliveo.nl/Content/thumbs/goedgekeurd_10001178.jpg_387_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420888"/>
            <a:ext cx="455713" cy="455713"/>
          </a:xfrm>
          <a:prstGeom prst="rect">
            <a:avLst/>
          </a:prstGeom>
          <a:noFill/>
        </p:spPr>
      </p:pic>
      <p:pic>
        <p:nvPicPr>
          <p:cNvPr id="8" name="Picture 4" descr="http://www.oliveo.nl/Content/thumbs/goedgekeurd_10001178.jpg_387_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780928"/>
            <a:ext cx="455713" cy="455713"/>
          </a:xfrm>
          <a:prstGeom prst="rect">
            <a:avLst/>
          </a:prstGeom>
          <a:noFill/>
        </p:spPr>
      </p:pic>
      <p:pic>
        <p:nvPicPr>
          <p:cNvPr id="9" name="Picture 4" descr="http://www.oliveo.nl/Content/thumbs/goedgekeurd_10001178.jpg_387_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284984"/>
            <a:ext cx="455713" cy="455713"/>
          </a:xfrm>
          <a:prstGeom prst="rect">
            <a:avLst/>
          </a:prstGeom>
          <a:noFill/>
        </p:spPr>
      </p:pic>
      <p:pic>
        <p:nvPicPr>
          <p:cNvPr id="10" name="Picture 4" descr="http://www.oliveo.nl/Content/thumbs/goedgekeurd_10001178.jpg_387_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3789040"/>
            <a:ext cx="455713" cy="455713"/>
          </a:xfrm>
          <a:prstGeom prst="rect">
            <a:avLst/>
          </a:prstGeom>
          <a:noFill/>
        </p:spPr>
      </p:pic>
      <p:sp>
        <p:nvSpPr>
          <p:cNvPr id="11" name="PIJL-RECHTS 10"/>
          <p:cNvSpPr/>
          <p:nvPr/>
        </p:nvSpPr>
        <p:spPr>
          <a:xfrm>
            <a:off x="467544" y="4941168"/>
            <a:ext cx="1728192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Tekstvak 11"/>
          <p:cNvSpPr txBox="1"/>
          <p:nvPr/>
        </p:nvSpPr>
        <p:spPr>
          <a:xfrm>
            <a:off x="2195736" y="4869160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600" dirty="0" err="1" smtClean="0"/>
              <a:t>Iberotel</a:t>
            </a:r>
            <a:r>
              <a:rPr lang="nl-BE" sz="3600" dirty="0" smtClean="0"/>
              <a:t> </a:t>
            </a:r>
            <a:r>
              <a:rPr lang="nl-BE" sz="3600" dirty="0" err="1" smtClean="0"/>
              <a:t>Aquamarine</a:t>
            </a:r>
            <a:r>
              <a:rPr lang="nl-BE" sz="3600" dirty="0" smtClean="0"/>
              <a:t> </a:t>
            </a:r>
            <a:r>
              <a:rPr lang="nl-BE" sz="3600" dirty="0" err="1" smtClean="0"/>
              <a:t>Resort</a:t>
            </a:r>
            <a:r>
              <a:rPr lang="nl-BE" sz="3600" dirty="0" smtClean="0"/>
              <a:t> *****</a:t>
            </a:r>
            <a:endParaRPr lang="nl-BE" sz="4000" dirty="0"/>
          </a:p>
        </p:txBody>
      </p:sp>
      <p:pic>
        <p:nvPicPr>
          <p:cNvPr id="13" name="Picture 4" descr="http://www.oliveo.nl/Content/thumbs/goedgekeurd_10001178.jpg_387_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005064"/>
            <a:ext cx="455713" cy="455713"/>
          </a:xfrm>
          <a:prstGeom prst="rect">
            <a:avLst/>
          </a:prstGeom>
          <a:noFill/>
        </p:spPr>
      </p:pic>
      <p:pic>
        <p:nvPicPr>
          <p:cNvPr id="14" name="Picture 6" descr="http://t1.gstatic.com/images?q=tbn:ANd9GcTq3_C-b0JW7bnbMEurGoqpPbEmjy2YJBn2U9NaKKMlALoYIuEDmQ"/>
          <p:cNvPicPr>
            <a:picLocks noChangeAspect="1" noChangeArrowheads="1"/>
          </p:cNvPicPr>
          <p:nvPr/>
        </p:nvPicPr>
        <p:blipFill>
          <a:blip r:embed="rId4" cstate="print"/>
          <a:srcRect l="10985" r="8376"/>
          <a:stretch>
            <a:fillRect/>
          </a:stretch>
        </p:blipFill>
        <p:spPr bwMode="auto">
          <a:xfrm>
            <a:off x="6948264" y="4293096"/>
            <a:ext cx="1728192" cy="2143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Touroperator?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BE" dirty="0" smtClean="0"/>
              <a:t>Betrouwbaar</a:t>
            </a:r>
          </a:p>
          <a:p>
            <a:r>
              <a:rPr lang="nl-BE" dirty="0" smtClean="0"/>
              <a:t>Waar voor je geld</a:t>
            </a:r>
          </a:p>
          <a:p>
            <a:r>
              <a:rPr lang="nl-BE" dirty="0" smtClean="0"/>
              <a:t>Een operator die je “kent”?</a:t>
            </a:r>
          </a:p>
          <a:p>
            <a:r>
              <a:rPr lang="nl-BE" dirty="0" smtClean="0"/>
              <a:t>Behulpzaam (bij eventuele problemen)</a:t>
            </a:r>
            <a:endParaRPr lang="nl-BE" dirty="0"/>
          </a:p>
        </p:txBody>
      </p:sp>
      <p:sp>
        <p:nvSpPr>
          <p:cNvPr id="4" name="Tekstvak 3"/>
          <p:cNvSpPr txBox="1"/>
          <p:nvPr/>
        </p:nvSpPr>
        <p:spPr>
          <a:xfrm>
            <a:off x="3131840" y="4941168"/>
            <a:ext cx="22493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4800" dirty="0" err="1" smtClean="0"/>
              <a:t>Jetair</a:t>
            </a:r>
            <a:r>
              <a:rPr lang="nl-BE" sz="4800" dirty="0" smtClean="0"/>
              <a:t>!!</a:t>
            </a:r>
            <a:endParaRPr lang="nl-BE" sz="4800" dirty="0"/>
          </a:p>
        </p:txBody>
      </p:sp>
      <p:sp>
        <p:nvSpPr>
          <p:cNvPr id="5" name="PIJL-RECHTS 4"/>
          <p:cNvSpPr/>
          <p:nvPr/>
        </p:nvSpPr>
        <p:spPr>
          <a:xfrm>
            <a:off x="1187624" y="4725144"/>
            <a:ext cx="1872208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6" name="Picture 4" descr="http://www.oliveo.nl/Content/thumbs/goedgekeurd_10001178.jpg_387_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1556792"/>
            <a:ext cx="455713" cy="455713"/>
          </a:xfrm>
          <a:prstGeom prst="rect">
            <a:avLst/>
          </a:prstGeom>
          <a:noFill/>
        </p:spPr>
      </p:pic>
      <p:pic>
        <p:nvPicPr>
          <p:cNvPr id="7" name="Picture 4" descr="http://www.oliveo.nl/Content/thumbs/goedgekeurd_10001178.jpg_387_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1916832"/>
            <a:ext cx="455713" cy="455713"/>
          </a:xfrm>
          <a:prstGeom prst="rect">
            <a:avLst/>
          </a:prstGeom>
          <a:noFill/>
        </p:spPr>
      </p:pic>
      <p:pic>
        <p:nvPicPr>
          <p:cNvPr id="8" name="Picture 4" descr="http://www.oliveo.nl/Content/thumbs/goedgekeurd_10001178.jpg_387_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348880"/>
            <a:ext cx="455713" cy="455713"/>
          </a:xfrm>
          <a:prstGeom prst="rect">
            <a:avLst/>
          </a:prstGeom>
          <a:noFill/>
        </p:spPr>
      </p:pic>
      <p:pic>
        <p:nvPicPr>
          <p:cNvPr id="9" name="Picture 4" descr="http://www.oliveo.nl/Content/thumbs/goedgekeurd_10001178.jpg_387_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2852936"/>
            <a:ext cx="455713" cy="455713"/>
          </a:xfrm>
          <a:prstGeom prst="rect">
            <a:avLst/>
          </a:prstGeom>
          <a:noFill/>
        </p:spPr>
      </p:pic>
      <p:pic>
        <p:nvPicPr>
          <p:cNvPr id="10" name="Picture 6" descr="http://t1.gstatic.com/images?q=tbn:ANd9GcTq3_C-b0JW7bnbMEurGoqpPbEmjy2YJBn2U9NaKKMlALoYIuEDm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4005064"/>
            <a:ext cx="2143125" cy="2143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dirty="0" err="1" smtClean="0"/>
              <a:t>Iberotel</a:t>
            </a:r>
            <a:r>
              <a:rPr lang="nl-BE" sz="3200" dirty="0" smtClean="0"/>
              <a:t> </a:t>
            </a:r>
            <a:r>
              <a:rPr lang="nl-BE" sz="3200" dirty="0" err="1" smtClean="0"/>
              <a:t>Aquamarine</a:t>
            </a:r>
            <a:r>
              <a:rPr lang="nl-BE" sz="3200" dirty="0" smtClean="0"/>
              <a:t> </a:t>
            </a:r>
            <a:r>
              <a:rPr lang="nl-BE" sz="3200" dirty="0" err="1" smtClean="0"/>
              <a:t>Resort</a:t>
            </a:r>
            <a:r>
              <a:rPr lang="nl-BE" sz="3200" dirty="0" smtClean="0"/>
              <a:t> *****</a:t>
            </a:r>
            <a:r>
              <a:rPr lang="nl-BE" sz="3600" dirty="0" smtClean="0"/>
              <a:t/>
            </a:r>
            <a:br>
              <a:rPr lang="nl-BE" sz="3600" dirty="0" smtClean="0"/>
            </a:br>
            <a:r>
              <a:rPr lang="nl-BE" sz="3600" dirty="0" err="1" smtClean="0"/>
              <a:t>mét</a:t>
            </a:r>
            <a:r>
              <a:rPr lang="nl-BE" sz="3600" dirty="0" smtClean="0"/>
              <a:t> </a:t>
            </a:r>
            <a:r>
              <a:rPr lang="nl-BE" sz="3600" dirty="0" err="1" smtClean="0"/>
              <a:t>Jetair</a:t>
            </a:r>
            <a:r>
              <a:rPr lang="nl-BE" sz="3600" dirty="0" smtClean="0"/>
              <a:t>!</a:t>
            </a:r>
            <a:endParaRPr lang="nl-BE" dirty="0"/>
          </a:p>
        </p:txBody>
      </p:sp>
      <p:pic>
        <p:nvPicPr>
          <p:cNvPr id="4" name="Tijdelijke aanduiding voor inhoud 3" descr="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71334" y="1399802"/>
            <a:ext cx="7197010" cy="54581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5" name="Tijdelijke aanduiding voor inhoud 4" descr="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r="-16552"/>
          <a:stretch>
            <a:fillRect/>
          </a:stretch>
        </p:blipFill>
        <p:spPr>
          <a:xfrm>
            <a:off x="1763688" y="0"/>
            <a:ext cx="6876256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Inbegrepen bij all-in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4" name="Afbeelding 3" descr="3.PNG"/>
          <p:cNvPicPr>
            <a:picLocks noChangeAspect="1"/>
          </p:cNvPicPr>
          <p:nvPr/>
        </p:nvPicPr>
        <p:blipFill>
          <a:blip r:embed="rId2" cstate="print"/>
          <a:srcRect l="1429" r="1406"/>
          <a:stretch>
            <a:fillRect/>
          </a:stretch>
        </p:blipFill>
        <p:spPr>
          <a:xfrm>
            <a:off x="467544" y="1484784"/>
            <a:ext cx="4896544" cy="5020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9912" y="-315416"/>
            <a:ext cx="7467600" cy="1143000"/>
          </a:xfrm>
        </p:spPr>
        <p:txBody>
          <a:bodyPr/>
          <a:lstStyle/>
          <a:p>
            <a:r>
              <a:rPr lang="nl-BE" dirty="0" smtClean="0"/>
              <a:t>Foto’s</a:t>
            </a:r>
            <a:endParaRPr lang="nl-BE" dirty="0"/>
          </a:p>
        </p:txBody>
      </p:sp>
      <p:pic>
        <p:nvPicPr>
          <p:cNvPr id="17410" name="Picture 2" descr="http://www.jetair.be/images/spac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17412" name="Picture 4" descr="http://www.jetair.be/images/spac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9" name="Afbeelding 8" descr="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1916831"/>
            <a:ext cx="4032448" cy="3177569"/>
          </a:xfrm>
          <a:prstGeom prst="rect">
            <a:avLst/>
          </a:prstGeom>
        </p:spPr>
      </p:pic>
      <p:pic>
        <p:nvPicPr>
          <p:cNvPr id="10" name="Afbeelding 9" descr="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43808" y="2060848"/>
            <a:ext cx="3837016" cy="2880320"/>
          </a:xfrm>
          <a:prstGeom prst="rect">
            <a:avLst/>
          </a:prstGeom>
        </p:spPr>
      </p:pic>
      <p:pic>
        <p:nvPicPr>
          <p:cNvPr id="11" name="Afbeelding 10" descr="16028V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71800" y="2348880"/>
            <a:ext cx="3559946" cy="2376264"/>
          </a:xfrm>
          <a:prstGeom prst="rect">
            <a:avLst/>
          </a:prstGeom>
        </p:spPr>
      </p:pic>
      <p:pic>
        <p:nvPicPr>
          <p:cNvPr id="12" name="Afbeelding 11" descr="pool3_at_the_iberotel_aquamarin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483768" y="2276872"/>
            <a:ext cx="3583946" cy="2687960"/>
          </a:xfrm>
          <a:prstGeom prst="rect">
            <a:avLst/>
          </a:prstGeom>
        </p:spPr>
      </p:pic>
      <p:pic>
        <p:nvPicPr>
          <p:cNvPr id="13" name="Afbeelding 12" descr="Iberotel-Aquamarine-Resort.jpg"/>
          <p:cNvPicPr>
            <a:picLocks noChangeAspect="1"/>
          </p:cNvPicPr>
          <p:nvPr/>
        </p:nvPicPr>
        <p:blipFill>
          <a:blip r:embed="rId7" cstate="print"/>
          <a:srcRect l="2015" t="15226"/>
          <a:stretch>
            <a:fillRect/>
          </a:stretch>
        </p:blipFill>
        <p:spPr>
          <a:xfrm>
            <a:off x="2555776" y="2420888"/>
            <a:ext cx="4290319" cy="1904257"/>
          </a:xfrm>
          <a:prstGeom prst="rect">
            <a:avLst/>
          </a:prstGeom>
        </p:spPr>
      </p:pic>
      <p:pic>
        <p:nvPicPr>
          <p:cNvPr id="14" name="Afbeelding 13" descr="1158114113.jpg"/>
          <p:cNvPicPr>
            <a:picLocks noChangeAspect="1"/>
          </p:cNvPicPr>
          <p:nvPr/>
        </p:nvPicPr>
        <p:blipFill>
          <a:blip r:embed="rId8" cstate="print"/>
          <a:srcRect b="9942"/>
          <a:stretch>
            <a:fillRect/>
          </a:stretch>
        </p:blipFill>
        <p:spPr>
          <a:xfrm>
            <a:off x="2555776" y="2060848"/>
            <a:ext cx="4056451" cy="27398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0.0007 L -0.30712 0.3036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53284E-7 L -0.31406 -0.3843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" y="-1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44 -0.01018 L 0.26702 0.2941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26735E-6 L -0.05643 -0.0527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10823E-6 L 0.23802 -0.29602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-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26735E-6 L 0.3217 -0.02128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" y="-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283</Words>
  <Application>Microsoft Office PowerPoint</Application>
  <PresentationFormat>Diavoorstelling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Oriel</vt:lpstr>
      <vt:lpstr>Alleen op reis? Ja echt wel!!</vt:lpstr>
      <vt:lpstr>Eisen?</vt:lpstr>
      <vt:lpstr>Reisbestemming?</vt:lpstr>
      <vt:lpstr>Hotel?</vt:lpstr>
      <vt:lpstr>Touroperator?</vt:lpstr>
      <vt:lpstr>Iberotel Aquamarine Resort ***** mét Jetair!</vt:lpstr>
      <vt:lpstr>Dia 7</vt:lpstr>
      <vt:lpstr>Inbegrepen bij all-in</vt:lpstr>
      <vt:lpstr>Foto’s</vt:lpstr>
      <vt:lpstr>transport</vt:lpstr>
      <vt:lpstr>activiteiten</vt:lpstr>
      <vt:lpstr>Dussssss, Mag ik alleen naar Egypte?     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Alleen op reis? Ja echt wel!!</dc:title>
  <dc:creator>Bart</dc:creator>
  <cp:lastModifiedBy>Bart</cp:lastModifiedBy>
  <cp:revision>20</cp:revision>
  <dcterms:created xsi:type="dcterms:W3CDTF">2013-02-04T12:44:39Z</dcterms:created>
  <dcterms:modified xsi:type="dcterms:W3CDTF">2013-02-19T15:38:54Z</dcterms:modified>
</cp:coreProperties>
</file>