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66" r:id="rId3"/>
    <p:sldId id="274" r:id="rId4"/>
    <p:sldId id="259" r:id="rId5"/>
    <p:sldId id="275" r:id="rId6"/>
    <p:sldId id="263" r:id="rId7"/>
    <p:sldId id="277" r:id="rId8"/>
    <p:sldId id="269" r:id="rId9"/>
    <p:sldId id="278" r:id="rId10"/>
    <p:sldId id="276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arrington" panose="04040505050A02020702" pitchFamily="82" charset="0"/>
      <p:regular r:id="rId19"/>
    </p:embeddedFont>
    <p:embeddedFont>
      <p:font typeface="French Script MT" panose="03020402040607040605" pitchFamily="66" charset="0"/>
      <p:regular r:id="rId2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OiPPrMD+Y+z9QT3xqcfuA==" hashData="yqA/d1zxJ92Kc0plvCv1vz4RDio6sppIPbWH91rL5aM8GIzyzFEC1l4ofWqeCMU5+TlFmCPUeOS+sFMBw4DSP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40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20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7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57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01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55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9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88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89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04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7387-E107-44D9-80A6-8E2A171ECEC7}" type="datetimeFigureOut">
              <a:rPr lang="nl-NL" smtClean="0"/>
              <a:t>12-12-2014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BF3C-DCCF-4423-9EA2-82DDF9602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43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hyperlink" Target="mailto:greetjehornstra@gmail.co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eetjeblog.wordpress.com/" TargetMode="External"/><Relationship Id="rId5" Type="http://schemas.openxmlformats.org/officeDocument/2006/relationships/hyperlink" Target="http://greetjehornstra.wordpress.com/" TargetMode="Externa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0" y="9015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freezing" dir="t"/>
            </a:scene3d>
            <a:sp3d extrusionH="508000" contourW="25400">
              <a:bevelT w="38100" h="38100"/>
              <a:bevelB w="38100" h="3810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nl-NL" sz="96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kerstwens</a:t>
            </a:r>
            <a:endParaRPr lang="nl-NL" sz="96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 descr="sterren1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6543">
            <a:off x="739171" y="1316119"/>
            <a:ext cx="6794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sterren1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6543">
            <a:off x="1512786" y="717294"/>
            <a:ext cx="517974" cy="5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Afbeelding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29789">
            <a:off x="10989772" y="402682"/>
            <a:ext cx="936103" cy="7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Afbeelding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29789">
            <a:off x="10473814" y="1275657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2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sndAc>
          <p:stSnd>
            <p:snd r:embed="rId2" name="stille nacht.wav"/>
          </p:stSnd>
        </p:sndAc>
      </p:transition>
    </mc:Choice>
    <mc:Fallback xmlns="">
      <p:transition spd="slow" advTm="9000">
        <p:sndAc>
          <p:stSnd>
            <p:snd r:embed="rId7" name="stille nac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807594" y="2975020"/>
            <a:ext cx="6336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Dit gedicht is voor mij een wens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gericht aan echt ieder mens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Ik hoop dat je een fijne kerst beleeft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dat het nieuwe jaar vrede aan ieder geeft </a:t>
            </a:r>
            <a:endParaRPr lang="nl-NL" sz="3600" dirty="0">
              <a:effectLst/>
              <a:latin typeface="French Script MT" panose="030204020406070406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 descr="sterren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543">
            <a:off x="10961200" y="422922"/>
            <a:ext cx="6794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0267944" y="1052377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1138234" y="1619059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5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 descr="Afbeelding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9789">
            <a:off x="10267944" y="1052377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 descr="Afbeelding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9789">
            <a:off x="93700" y="208244"/>
            <a:ext cx="787974" cy="6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Afbeelding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9789">
            <a:off x="9114060" y="-1414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sterren1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8917" flipH="1">
            <a:off x="10988825" y="82503"/>
            <a:ext cx="1140538" cy="11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2481943" y="72891"/>
            <a:ext cx="523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/>
              <a:t>Gedicht:</a:t>
            </a:r>
          </a:p>
          <a:p>
            <a:pPr algn="ctr"/>
            <a:r>
              <a:rPr lang="nl-NL" sz="2000" b="1" dirty="0" smtClean="0"/>
              <a:t>Ben van Klinken – My Daily </a:t>
            </a:r>
            <a:r>
              <a:rPr lang="nl-NL" sz="2000" b="1" dirty="0" err="1" smtClean="0"/>
              <a:t>Poem</a:t>
            </a:r>
            <a:endParaRPr lang="nl-NL" sz="20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24870" y="5738191"/>
            <a:ext cx="497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hlinkClick r:id="rId5"/>
              </a:rPr>
              <a:t>http://greetjehornstra.wordpress.com/</a:t>
            </a:r>
            <a:endParaRPr lang="nl-NL" b="1" dirty="0" smtClean="0"/>
          </a:p>
          <a:p>
            <a:pPr algn="ctr"/>
            <a:r>
              <a:rPr lang="nl-NL" b="1" dirty="0" smtClean="0">
                <a:hlinkClick r:id="rId6"/>
              </a:rPr>
              <a:t>http://greetjeblog.wordpress.com/</a:t>
            </a:r>
            <a:endParaRPr lang="nl-NL" b="1" dirty="0" smtClean="0"/>
          </a:p>
          <a:p>
            <a:pPr algn="ctr"/>
            <a:r>
              <a:rPr lang="nl-NL" b="1" dirty="0" smtClean="0">
                <a:hlinkClick r:id="rId7"/>
              </a:rPr>
              <a:t>greetjehornstra@gmail.com</a:t>
            </a:r>
            <a:endParaRPr lang="nl-NL" b="1" dirty="0" smtClean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875722" y="2994991"/>
            <a:ext cx="6268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Dit gedicht is voor ieder om volop te delen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Want deze woorden zijn bedoeld voor velen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Met de woorden die ik jullie wil geven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 ik hoop mee, en vreugde aan beleven</a:t>
            </a:r>
            <a:endParaRPr lang="nl-NL" sz="3600" dirty="0">
              <a:effectLst/>
              <a:latin typeface="French Script MT" panose="030204020406070406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 descr="Afbeelding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9789">
            <a:off x="11138234" y="1619059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fbeelding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9789">
            <a:off x="10267944" y="1052377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sterren1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6543">
            <a:off x="10961200" y="422922"/>
            <a:ext cx="6794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77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" name="Rechthoek 2"/>
          <p:cNvSpPr/>
          <p:nvPr/>
        </p:nvSpPr>
        <p:spPr>
          <a:xfrm>
            <a:off x="0" y="-91441"/>
            <a:ext cx="12192000" cy="1430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4" name="Rechthoek 3"/>
          <p:cNvSpPr/>
          <p:nvPr/>
        </p:nvSpPr>
        <p:spPr>
          <a:xfrm>
            <a:off x="0" y="1338939"/>
            <a:ext cx="12192000" cy="138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5" name="Rechthoek 4"/>
          <p:cNvSpPr/>
          <p:nvPr/>
        </p:nvSpPr>
        <p:spPr>
          <a:xfrm>
            <a:off x="0" y="2687686"/>
            <a:ext cx="12192000" cy="1407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6" name="Rechthoek 5"/>
          <p:cNvSpPr/>
          <p:nvPr/>
        </p:nvSpPr>
        <p:spPr>
          <a:xfrm>
            <a:off x="0" y="4085411"/>
            <a:ext cx="12192000" cy="137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7" name="Rechthoek 6"/>
          <p:cNvSpPr/>
          <p:nvPr/>
        </p:nvSpPr>
        <p:spPr>
          <a:xfrm>
            <a:off x="0" y="5460275"/>
            <a:ext cx="12192000" cy="1411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" y="0"/>
            <a:ext cx="12192000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835965" y="2981739"/>
            <a:ext cx="5936974" cy="231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Dit gedicht is voor ieder, rijk of arm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boodschap ervan is vooral warm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Want ik wens een ieder de komende tijd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Liefde, warmte en geborgenheid</a:t>
            </a:r>
            <a:endParaRPr lang="nl-NL" sz="3600" dirty="0">
              <a:effectLst/>
              <a:latin typeface="French Script MT" panose="030204020406070406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 descr="sterren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543">
            <a:off x="10961200" y="422922"/>
            <a:ext cx="6794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0267944" y="1052377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1138234" y="1619059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2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" name="Stroomdiagram: Verzamelen 2"/>
          <p:cNvSpPr/>
          <p:nvPr/>
        </p:nvSpPr>
        <p:spPr>
          <a:xfrm>
            <a:off x="-12881" y="0"/>
            <a:ext cx="12192000" cy="6858000"/>
          </a:xfrm>
          <a:prstGeom prst="flowChartCol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 useBgFill="1">
        <p:nvSpPr>
          <p:cNvPr id="4" name="Gelijkbenige driehoek 3"/>
          <p:cNvSpPr/>
          <p:nvPr/>
        </p:nvSpPr>
        <p:spPr>
          <a:xfrm rot="5400000">
            <a:off x="-465087" y="303910"/>
            <a:ext cx="6973916" cy="625018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5" name="Gelijkbenige driehoek 4"/>
          <p:cNvSpPr/>
          <p:nvPr/>
        </p:nvSpPr>
        <p:spPr>
          <a:xfrm rot="5400000" flipH="1" flipV="1">
            <a:off x="5640575" y="364531"/>
            <a:ext cx="6967475" cy="613537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"/>
          <a:stretch/>
        </p:blipFill>
        <p:spPr>
          <a:xfrm>
            <a:off x="-1288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808514" y="2991394"/>
            <a:ext cx="6805748" cy="233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Dit gedicht is zowel voor vrouw als man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een relatie die je zelf uitmaken kan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Want al leef je alleen, met z’n tweeën of met veel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Begrip en respect van mij is voor altijd jouw deel</a:t>
            </a:r>
            <a:endParaRPr lang="nl-NL" sz="3600" dirty="0">
              <a:effectLst/>
              <a:latin typeface="French Script MT" panose="030204020406070406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 descr="sterren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543">
            <a:off x="10961200" y="422922"/>
            <a:ext cx="6794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0267944" y="1052377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1138234" y="1619059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8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" name="Stroomdiagram: Gegevens 7"/>
          <p:cNvSpPr/>
          <p:nvPr/>
        </p:nvSpPr>
        <p:spPr>
          <a:xfrm>
            <a:off x="0" y="0"/>
            <a:ext cx="6096000" cy="685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9" name="Stroomdiagram: Gegevens 8"/>
          <p:cNvSpPr/>
          <p:nvPr/>
        </p:nvSpPr>
        <p:spPr>
          <a:xfrm rot="10800000" flipH="1">
            <a:off x="6083121" y="0"/>
            <a:ext cx="6096000" cy="685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0" name="Gelijkbenige driehoek 9"/>
          <p:cNvSpPr/>
          <p:nvPr/>
        </p:nvSpPr>
        <p:spPr>
          <a:xfrm>
            <a:off x="4803820" y="0"/>
            <a:ext cx="2562895" cy="685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1" name="Rechthoekige driehoek 10"/>
          <p:cNvSpPr/>
          <p:nvPr/>
        </p:nvSpPr>
        <p:spPr>
          <a:xfrm rot="10800000">
            <a:off x="10874061" y="0"/>
            <a:ext cx="130505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2" name="Rechthoekige driehoek 11"/>
          <p:cNvSpPr/>
          <p:nvPr/>
        </p:nvSpPr>
        <p:spPr>
          <a:xfrm rot="5400000">
            <a:off x="-2778617" y="2778617"/>
            <a:ext cx="6858000" cy="130076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833352" y="2962140"/>
            <a:ext cx="6310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Dit gedicht is er een zonder kleur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 is het welkom aan iedere deur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Want ieder ras op aarde wil wel even</a:t>
            </a:r>
          </a:p>
          <a:p>
            <a:pPr>
              <a:spcAft>
                <a:spcPts val="0"/>
              </a:spcAft>
            </a:pPr>
            <a:r>
              <a:rPr lang="nl-NL" sz="36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Vrede om je huis en in je hart beleven</a:t>
            </a:r>
            <a:endParaRPr lang="nl-NL" sz="3600" dirty="0">
              <a:effectLst/>
              <a:latin typeface="French Script MT" panose="030204020406070406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 descr="sterren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543">
            <a:off x="10961200" y="422922"/>
            <a:ext cx="6794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0267944" y="1052377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Afbeelding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9789">
            <a:off x="11138234" y="1619059"/>
            <a:ext cx="499665" cy="3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8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" name="Rechthoekige driehoek 2"/>
          <p:cNvSpPr/>
          <p:nvPr/>
        </p:nvSpPr>
        <p:spPr>
          <a:xfrm>
            <a:off x="0" y="4153989"/>
            <a:ext cx="12192000" cy="270401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4" name="Rechthoekige driehoek 3"/>
          <p:cNvSpPr/>
          <p:nvPr/>
        </p:nvSpPr>
        <p:spPr>
          <a:xfrm rot="10800000">
            <a:off x="0" y="4153987"/>
            <a:ext cx="12192000" cy="270401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5" name="Rechthoekige driehoek 4"/>
          <p:cNvSpPr/>
          <p:nvPr/>
        </p:nvSpPr>
        <p:spPr>
          <a:xfrm rot="10800000">
            <a:off x="0" y="0"/>
            <a:ext cx="12192000" cy="270401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6" name="Rechthoekige driehoek 5"/>
          <p:cNvSpPr/>
          <p:nvPr/>
        </p:nvSpPr>
        <p:spPr>
          <a:xfrm>
            <a:off x="0" y="-13251"/>
            <a:ext cx="12192000" cy="270401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7" name="Rechthoek 6"/>
          <p:cNvSpPr/>
          <p:nvPr/>
        </p:nvSpPr>
        <p:spPr>
          <a:xfrm>
            <a:off x="0" y="2690761"/>
            <a:ext cx="12191999" cy="1463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Aangepast 6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179</Words>
  <Application>Microsoft Office PowerPoint</Application>
  <PresentationFormat>Breedbeeld</PresentationFormat>
  <Paragraphs>26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Calibri</vt:lpstr>
      <vt:lpstr>Arial</vt:lpstr>
      <vt:lpstr>Times New Roman</vt:lpstr>
      <vt:lpstr>Calibri Light</vt:lpstr>
      <vt:lpstr>Harrington</vt:lpstr>
      <vt:lpstr>French Script MT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greetje hornstra</dc:creator>
  <cp:lastModifiedBy>greetje hornstra</cp:lastModifiedBy>
  <cp:revision>28</cp:revision>
  <dcterms:created xsi:type="dcterms:W3CDTF">2014-12-11T10:39:46Z</dcterms:created>
  <dcterms:modified xsi:type="dcterms:W3CDTF">2014-12-12T16:35:39Z</dcterms:modified>
</cp:coreProperties>
</file>