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8" r:id="rId2"/>
    <p:sldId id="263" r:id="rId3"/>
    <p:sldId id="278" r:id="rId4"/>
    <p:sldId id="262" r:id="rId5"/>
    <p:sldId id="267" r:id="rId6"/>
    <p:sldId id="264" r:id="rId7"/>
    <p:sldId id="270" r:id="rId8"/>
    <p:sldId id="259" r:id="rId9"/>
    <p:sldId id="273" r:id="rId10"/>
    <p:sldId id="260" r:id="rId11"/>
    <p:sldId id="272" r:id="rId12"/>
    <p:sldId id="261" r:id="rId13"/>
    <p:sldId id="269" r:id="rId14"/>
    <p:sldId id="265" r:id="rId15"/>
    <p:sldId id="277" r:id="rId16"/>
  </p:sldIdLst>
  <p:sldSz cx="12192000" cy="6858000"/>
  <p:notesSz cx="6858000" cy="9144000"/>
  <p:embeddedFontLst>
    <p:embeddedFont>
      <p:font typeface="Calibri Light" panose="020F0302020204030204" pitchFamily="34" charset="0"/>
      <p:regular r:id="rId17"/>
      <p:italic r:id="rId18"/>
    </p:embeddedFont>
    <p:embeddedFont>
      <p:font typeface="Vijaya" panose="020B0604020202020204" pitchFamily="34" charset="0"/>
      <p:regular r:id="rId19"/>
      <p:bold r:id="rId20"/>
    </p:embeddedFont>
    <p:embeddedFont>
      <p:font typeface="Gabriola" panose="04040605051002020D02" pitchFamily="82" charset="0"/>
      <p:regular r:id="rId21"/>
    </p:embeddedFont>
    <p:embeddedFont>
      <p:font typeface="Calibri" panose="020F0502020204030204" pitchFamily="34" charset="0"/>
      <p:regular r:id="rId22"/>
      <p:bold r:id="rId23"/>
      <p:italic r:id="rId24"/>
      <p:boldItalic r:id="rId2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aSlw4EJM5xhWbJYJgguxA==" hashData="HoF8v9NY870WFrl1fMZs4+vffUk8BBRUfjcIFYiXce3vR3hViqBCR2VGwojcynok9hnh8ik8+1Xb8UlVkx253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5E1EADB-AD6E-49B8-A49E-E2A3462F5164}" type="datetimeFigureOut">
              <a:rPr lang="nl-NL" smtClean="0"/>
              <a:t>19-12-2014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E8D470-066B-470E-8C82-AA8939CF1EF7}" type="slidenum">
              <a:rPr lang="nl-NL" smtClean="0"/>
              <a:t>‹nr.›</a:t>
            </a:fld>
            <a:endParaRPr lang="nl-NL"/>
          </a:p>
        </p:txBody>
      </p:sp>
    </p:spTree>
    <p:extLst>
      <p:ext uri="{BB962C8B-B14F-4D97-AF65-F5344CB8AC3E}">
        <p14:creationId xmlns:p14="http://schemas.microsoft.com/office/powerpoint/2010/main" val="239730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5E1EADB-AD6E-49B8-A49E-E2A3462F5164}" type="datetimeFigureOut">
              <a:rPr lang="nl-NL" smtClean="0"/>
              <a:t>19-12-2014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E8D470-066B-470E-8C82-AA8939CF1EF7}" type="slidenum">
              <a:rPr lang="nl-NL" smtClean="0"/>
              <a:t>‹nr.›</a:t>
            </a:fld>
            <a:endParaRPr lang="nl-NL"/>
          </a:p>
        </p:txBody>
      </p:sp>
    </p:spTree>
    <p:extLst>
      <p:ext uri="{BB962C8B-B14F-4D97-AF65-F5344CB8AC3E}">
        <p14:creationId xmlns:p14="http://schemas.microsoft.com/office/powerpoint/2010/main" val="37623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5E1EADB-AD6E-49B8-A49E-E2A3462F5164}" type="datetimeFigureOut">
              <a:rPr lang="nl-NL" smtClean="0"/>
              <a:t>19-12-2014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E8D470-066B-470E-8C82-AA8939CF1EF7}" type="slidenum">
              <a:rPr lang="nl-NL" smtClean="0"/>
              <a:t>‹nr.›</a:t>
            </a:fld>
            <a:endParaRPr lang="nl-NL"/>
          </a:p>
        </p:txBody>
      </p:sp>
    </p:spTree>
    <p:extLst>
      <p:ext uri="{BB962C8B-B14F-4D97-AF65-F5344CB8AC3E}">
        <p14:creationId xmlns:p14="http://schemas.microsoft.com/office/powerpoint/2010/main" val="86292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5E1EADB-AD6E-49B8-A49E-E2A3462F5164}" type="datetimeFigureOut">
              <a:rPr lang="nl-NL" smtClean="0"/>
              <a:t>19-12-2014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E8D470-066B-470E-8C82-AA8939CF1EF7}" type="slidenum">
              <a:rPr lang="nl-NL" smtClean="0"/>
              <a:t>‹nr.›</a:t>
            </a:fld>
            <a:endParaRPr lang="nl-NL"/>
          </a:p>
        </p:txBody>
      </p:sp>
    </p:spTree>
    <p:extLst>
      <p:ext uri="{BB962C8B-B14F-4D97-AF65-F5344CB8AC3E}">
        <p14:creationId xmlns:p14="http://schemas.microsoft.com/office/powerpoint/2010/main" val="167975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5E1EADB-AD6E-49B8-A49E-E2A3462F5164}" type="datetimeFigureOut">
              <a:rPr lang="nl-NL" smtClean="0"/>
              <a:t>19-12-2014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E8D470-066B-470E-8C82-AA8939CF1EF7}" type="slidenum">
              <a:rPr lang="nl-NL" smtClean="0"/>
              <a:t>‹nr.›</a:t>
            </a:fld>
            <a:endParaRPr lang="nl-NL"/>
          </a:p>
        </p:txBody>
      </p:sp>
    </p:spTree>
    <p:extLst>
      <p:ext uri="{BB962C8B-B14F-4D97-AF65-F5344CB8AC3E}">
        <p14:creationId xmlns:p14="http://schemas.microsoft.com/office/powerpoint/2010/main" val="190814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5E1EADB-AD6E-49B8-A49E-E2A3462F5164}" type="datetimeFigureOut">
              <a:rPr lang="nl-NL" smtClean="0"/>
              <a:t>19-12-2014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E8D470-066B-470E-8C82-AA8939CF1EF7}" type="slidenum">
              <a:rPr lang="nl-NL" smtClean="0"/>
              <a:t>‹nr.›</a:t>
            </a:fld>
            <a:endParaRPr lang="nl-NL"/>
          </a:p>
        </p:txBody>
      </p:sp>
    </p:spTree>
    <p:extLst>
      <p:ext uri="{BB962C8B-B14F-4D97-AF65-F5344CB8AC3E}">
        <p14:creationId xmlns:p14="http://schemas.microsoft.com/office/powerpoint/2010/main" val="229353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5E1EADB-AD6E-49B8-A49E-E2A3462F5164}" type="datetimeFigureOut">
              <a:rPr lang="nl-NL" smtClean="0"/>
              <a:t>19-12-2014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3E8D470-066B-470E-8C82-AA8939CF1EF7}" type="slidenum">
              <a:rPr lang="nl-NL" smtClean="0"/>
              <a:t>‹nr.›</a:t>
            </a:fld>
            <a:endParaRPr lang="nl-NL"/>
          </a:p>
        </p:txBody>
      </p:sp>
    </p:spTree>
    <p:extLst>
      <p:ext uri="{BB962C8B-B14F-4D97-AF65-F5344CB8AC3E}">
        <p14:creationId xmlns:p14="http://schemas.microsoft.com/office/powerpoint/2010/main" val="42908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5E1EADB-AD6E-49B8-A49E-E2A3462F5164}" type="datetimeFigureOut">
              <a:rPr lang="nl-NL" smtClean="0"/>
              <a:t>19-12-2014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3E8D470-066B-470E-8C82-AA8939CF1EF7}" type="slidenum">
              <a:rPr lang="nl-NL" smtClean="0"/>
              <a:t>‹nr.›</a:t>
            </a:fld>
            <a:endParaRPr lang="nl-NL"/>
          </a:p>
        </p:txBody>
      </p:sp>
    </p:spTree>
    <p:extLst>
      <p:ext uri="{BB962C8B-B14F-4D97-AF65-F5344CB8AC3E}">
        <p14:creationId xmlns:p14="http://schemas.microsoft.com/office/powerpoint/2010/main" val="131700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5E1EADB-AD6E-49B8-A49E-E2A3462F5164}" type="datetimeFigureOut">
              <a:rPr lang="nl-NL" smtClean="0"/>
              <a:t>19-12-2014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3E8D470-066B-470E-8C82-AA8939CF1EF7}" type="slidenum">
              <a:rPr lang="nl-NL" smtClean="0"/>
              <a:t>‹nr.›</a:t>
            </a:fld>
            <a:endParaRPr lang="nl-NL"/>
          </a:p>
        </p:txBody>
      </p:sp>
    </p:spTree>
    <p:extLst>
      <p:ext uri="{BB962C8B-B14F-4D97-AF65-F5344CB8AC3E}">
        <p14:creationId xmlns:p14="http://schemas.microsoft.com/office/powerpoint/2010/main" val="147299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5E1EADB-AD6E-49B8-A49E-E2A3462F5164}" type="datetimeFigureOut">
              <a:rPr lang="nl-NL" smtClean="0"/>
              <a:t>19-12-2014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E8D470-066B-470E-8C82-AA8939CF1EF7}" type="slidenum">
              <a:rPr lang="nl-NL" smtClean="0"/>
              <a:t>‹nr.›</a:t>
            </a:fld>
            <a:endParaRPr lang="nl-NL"/>
          </a:p>
        </p:txBody>
      </p:sp>
    </p:spTree>
    <p:extLst>
      <p:ext uri="{BB962C8B-B14F-4D97-AF65-F5344CB8AC3E}">
        <p14:creationId xmlns:p14="http://schemas.microsoft.com/office/powerpoint/2010/main" val="221754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5E1EADB-AD6E-49B8-A49E-E2A3462F5164}" type="datetimeFigureOut">
              <a:rPr lang="nl-NL" smtClean="0"/>
              <a:t>19-12-2014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E8D470-066B-470E-8C82-AA8939CF1EF7}" type="slidenum">
              <a:rPr lang="nl-NL" smtClean="0"/>
              <a:t>‹nr.›</a:t>
            </a:fld>
            <a:endParaRPr lang="nl-NL"/>
          </a:p>
        </p:txBody>
      </p:sp>
    </p:spTree>
    <p:extLst>
      <p:ext uri="{BB962C8B-B14F-4D97-AF65-F5344CB8AC3E}">
        <p14:creationId xmlns:p14="http://schemas.microsoft.com/office/powerpoint/2010/main" val="143403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1EADB-AD6E-49B8-A49E-E2A3462F5164}" type="datetimeFigureOut">
              <a:rPr lang="nl-NL" smtClean="0"/>
              <a:t>19-12-2014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8D470-066B-470E-8C82-AA8939CF1EF7}" type="slidenum">
              <a:rPr lang="nl-NL" smtClean="0"/>
              <a:t>‹nr.›</a:t>
            </a:fld>
            <a:endParaRPr lang="nl-NL"/>
          </a:p>
        </p:txBody>
      </p:sp>
    </p:spTree>
    <p:extLst>
      <p:ext uri="{BB962C8B-B14F-4D97-AF65-F5344CB8AC3E}">
        <p14:creationId xmlns:p14="http://schemas.microsoft.com/office/powerpoint/2010/main" val="2916983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hyperlink" Target="http://greetjehornstra.wordpress.com/" TargetMode="External"/><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hyperlink" Target="mailto:greetjehornstra@gmail.com" TargetMode="External"/><Relationship Id="rId4" Type="http://schemas.openxmlformats.org/officeDocument/2006/relationships/hyperlink" Target="http://greetjeblog.wordpres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hthoek 2"/>
          <p:cNvSpPr/>
          <p:nvPr/>
        </p:nvSpPr>
        <p:spPr>
          <a:xfrm>
            <a:off x="656823" y="360608"/>
            <a:ext cx="6954591" cy="1862048"/>
          </a:xfrm>
          <a:prstGeom prst="rect">
            <a:avLst/>
          </a:prstGeom>
        </p:spPr>
        <p:txBody>
          <a:bodyPr wrap="square">
            <a:spAutoFit/>
            <a:scene3d>
              <a:camera prst="obliqueBottomRight"/>
              <a:lightRig rig="soft" dir="t"/>
            </a:scene3d>
            <a:sp3d extrusionH="571500" contourW="38100" prstMaterial="metal">
              <a:bevelT w="38100" h="38100"/>
              <a:bevelB w="38100" h="38100"/>
              <a:contourClr>
                <a:srgbClr val="800000"/>
              </a:contourClr>
            </a:sp3d>
          </a:bodyPr>
          <a:lstStyle/>
          <a:p>
            <a:r>
              <a:rPr lang="nl-NL" sz="11500" b="1" dirty="0">
                <a:solidFill>
                  <a:schemeClr val="bg1"/>
                </a:solidFill>
                <a:latin typeface="Gabriola" panose="04040605051002020D02" pitchFamily="82" charset="0"/>
              </a:rPr>
              <a:t>Een Terugblik</a:t>
            </a:r>
          </a:p>
        </p:txBody>
      </p:sp>
      <p:pic>
        <p:nvPicPr>
          <p:cNvPr id="4" name="Afbeelding 3"/>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9222707"/>
      </p:ext>
    </p:extLst>
  </p:cSld>
  <p:clrMapOvr>
    <a:masterClrMapping/>
  </p:clrMapOvr>
  <mc:AlternateContent xmlns:mc="http://schemas.openxmlformats.org/markup-compatibility/2006">
    <mc:Choice xmlns:p14="http://schemas.microsoft.com/office/powerpoint/2010/main" Requires="p14">
      <p:transition spd="slow" p14:dur="2000" advTm="9000">
        <p:sndAc>
          <p:stSnd>
            <p:snd r:embed="rId2" name="15 We Wish You a Merry Christmas.wav"/>
          </p:stSnd>
        </p:sndAc>
      </p:transition>
    </mc:Choice>
    <mc:Fallback>
      <p:transition spd="slow" advTm="9000">
        <p:sndAc>
          <p:stSnd>
            <p:snd r:embed="rId2" name="15 We Wish You a Merry Christma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afterEffect">
                                  <p:stCondLst>
                                    <p:cond delay="0"/>
                                  </p:stCondLst>
                                  <p:childTnLst>
                                    <p:animEffect transition="out" filter="blinds(horizontal)">
                                      <p:cBhvr>
                                        <p:cTn id="6" dur="5000"/>
                                        <p:tgtEl>
                                          <p:spTgt spid="4"/>
                                        </p:tgtEl>
                                      </p:cBhvr>
                                    </p:animEffect>
                                    <p:set>
                                      <p:cBhvr>
                                        <p:cTn id="7"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hthoek 3"/>
          <p:cNvSpPr/>
          <p:nvPr/>
        </p:nvSpPr>
        <p:spPr>
          <a:xfrm>
            <a:off x="3853542" y="2351314"/>
            <a:ext cx="5470761" cy="3231654"/>
          </a:xfrm>
          <a:prstGeom prst="rect">
            <a:avLst/>
          </a:prstGeom>
        </p:spPr>
        <p:txBody>
          <a:bodyPr wrap="square">
            <a:spAutoFit/>
          </a:bodyPr>
          <a:lstStyle/>
          <a:p>
            <a:pPr>
              <a:spcBef>
                <a:spcPts val="1200"/>
              </a:spcBef>
              <a:spcAft>
                <a:spcPts val="1200"/>
              </a:spcAft>
            </a:pPr>
            <a:r>
              <a:rPr lang="nl-NL" sz="2400" dirty="0" smtClean="0">
                <a:solidFill>
                  <a:srgbClr val="141823"/>
                </a:solidFill>
                <a:effectLst/>
                <a:latin typeface="Gabriola" panose="04040605051002020D02" pitchFamily="82" charset="0"/>
                <a:ea typeface="Times New Roman" panose="02020603050405020304" pitchFamily="18" charset="0"/>
                <a:cs typeface="Vijaya" panose="020B0604020202020204" pitchFamily="34" charset="0"/>
              </a:rPr>
              <a:t>Daarom zeg ik even DANK JE WEL aan al de mensen die het afgelopen jaar iets voor mij hebben mogen betekenen. </a:t>
            </a:r>
          </a:p>
          <a:p>
            <a:pPr>
              <a:spcBef>
                <a:spcPts val="1200"/>
              </a:spcBef>
              <a:spcAft>
                <a:spcPts val="1200"/>
              </a:spcAft>
            </a:pPr>
            <a:endParaRPr lang="nl-NL" sz="2400" dirty="0" smtClean="0">
              <a:solidFill>
                <a:srgbClr val="141823"/>
              </a:solidFill>
              <a:effectLst/>
              <a:latin typeface="Gabriola" panose="04040605051002020D02" pitchFamily="82" charset="0"/>
              <a:ea typeface="Times New Roman" panose="02020603050405020304" pitchFamily="18" charset="0"/>
              <a:cs typeface="Vijaya" panose="020B0604020202020204" pitchFamily="34" charset="0"/>
            </a:endParaRPr>
          </a:p>
          <a:p>
            <a:pPr>
              <a:spcBef>
                <a:spcPts val="1200"/>
              </a:spcBef>
              <a:spcAft>
                <a:spcPts val="1200"/>
              </a:spcAft>
            </a:pPr>
            <a:r>
              <a:rPr lang="nl-NL" sz="2400" dirty="0" smtClean="0">
                <a:solidFill>
                  <a:srgbClr val="141823"/>
                </a:solidFill>
                <a:effectLst/>
                <a:latin typeface="Gabriola" panose="04040605051002020D02" pitchFamily="82" charset="0"/>
                <a:ea typeface="Times New Roman" panose="02020603050405020304" pitchFamily="18" charset="0"/>
                <a:cs typeface="Vijaya" panose="020B0604020202020204" pitchFamily="34" charset="0"/>
              </a:rPr>
              <a:t>En wens ik jullie voor het komende jaar:</a:t>
            </a:r>
          </a:p>
          <a:p>
            <a:pPr>
              <a:spcBef>
                <a:spcPts val="1200"/>
              </a:spcBef>
              <a:spcAft>
                <a:spcPts val="1200"/>
              </a:spcAft>
            </a:pPr>
            <a:r>
              <a:rPr lang="nl-NL" sz="2400" dirty="0" smtClean="0">
                <a:solidFill>
                  <a:srgbClr val="141823"/>
                </a:solidFill>
                <a:effectLst/>
                <a:latin typeface="Vijaya" panose="020B0604020202020204" pitchFamily="34" charset="0"/>
                <a:ea typeface="Times New Roman" panose="02020603050405020304" pitchFamily="18" charset="0"/>
                <a:cs typeface="Vijaya" panose="020B0604020202020204" pitchFamily="34" charset="0"/>
              </a:rPr>
              <a:t> </a:t>
            </a:r>
            <a:endParaRPr lang="nl-NL" sz="2400" dirty="0">
              <a:effectLst/>
              <a:latin typeface="Vijaya" panose="020B0604020202020204" pitchFamily="34" charset="0"/>
              <a:ea typeface="Times New Roman" panose="02020603050405020304" pitchFamily="18" charset="0"/>
              <a:cs typeface="Vijaya" panose="020B0604020202020204" pitchFamily="34" charset="0"/>
            </a:endParaRPr>
          </a:p>
        </p:txBody>
      </p:sp>
      <p:pic>
        <p:nvPicPr>
          <p:cNvPr id="5" name="Afbeelding 4" descr="sterren12.gif"/>
          <p:cNvPicPr>
            <a:picLocks noChangeAspect="1"/>
          </p:cNvPicPr>
          <p:nvPr/>
        </p:nvPicPr>
        <p:blipFill>
          <a:blip r:embed="rId3" cstate="print"/>
          <a:srcRect/>
          <a:stretch>
            <a:fillRect/>
          </a:stretch>
        </p:blipFill>
        <p:spPr bwMode="auto">
          <a:xfrm rot="626543">
            <a:off x="7539291" y="5179316"/>
            <a:ext cx="679450" cy="687387"/>
          </a:xfrm>
          <a:prstGeom prst="rect">
            <a:avLst/>
          </a:prstGeom>
          <a:noFill/>
          <a:ln w="9525">
            <a:noFill/>
            <a:miter lim="800000"/>
            <a:headEnd/>
            <a:tailEnd/>
          </a:ln>
        </p:spPr>
      </p:pic>
      <p:pic>
        <p:nvPicPr>
          <p:cNvPr id="6" name="Afbeelding 5" descr="Afbeelding1.gif"/>
          <p:cNvPicPr>
            <a:picLocks noChangeAspect="1"/>
          </p:cNvPicPr>
          <p:nvPr/>
        </p:nvPicPr>
        <p:blipFill>
          <a:blip r:embed="rId4" cstate="print"/>
          <a:srcRect/>
          <a:stretch>
            <a:fillRect/>
          </a:stretch>
        </p:blipFill>
        <p:spPr bwMode="auto">
          <a:xfrm rot="20129789">
            <a:off x="7218111" y="6088001"/>
            <a:ext cx="606806" cy="516904"/>
          </a:xfrm>
          <a:prstGeom prst="rect">
            <a:avLst/>
          </a:prstGeom>
          <a:noFill/>
          <a:ln w="9525">
            <a:noFill/>
            <a:miter lim="800000"/>
            <a:headEnd/>
            <a:tailEnd/>
          </a:ln>
        </p:spPr>
      </p:pic>
      <p:pic>
        <p:nvPicPr>
          <p:cNvPr id="7" name="Afbeelding 6" descr="Afbeelding1.gif"/>
          <p:cNvPicPr>
            <a:picLocks noChangeAspect="1"/>
          </p:cNvPicPr>
          <p:nvPr/>
        </p:nvPicPr>
        <p:blipFill>
          <a:blip r:embed="rId4" cstate="print"/>
          <a:srcRect/>
          <a:stretch>
            <a:fillRect/>
          </a:stretch>
        </p:blipFill>
        <p:spPr bwMode="auto">
          <a:xfrm rot="20129789">
            <a:off x="8334823" y="5838149"/>
            <a:ext cx="499665" cy="395021"/>
          </a:xfrm>
          <a:prstGeom prst="rect">
            <a:avLst/>
          </a:prstGeom>
          <a:noFill/>
          <a:ln w="9525">
            <a:noFill/>
            <a:miter lim="800000"/>
            <a:headEnd/>
            <a:tailEnd/>
          </a:ln>
        </p:spPr>
      </p:pic>
    </p:spTree>
    <p:extLst>
      <p:ext uri="{BB962C8B-B14F-4D97-AF65-F5344CB8AC3E}">
        <p14:creationId xmlns:p14="http://schemas.microsoft.com/office/powerpoint/2010/main" val="767399503"/>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useBgFill="1">
        <p:nvSpPr>
          <p:cNvPr id="3" name="Stroomdiagram: Handmatige bewerking 2"/>
          <p:cNvSpPr/>
          <p:nvPr/>
        </p:nvSpPr>
        <p:spPr>
          <a:xfrm>
            <a:off x="-12879" y="0"/>
            <a:ext cx="6108878" cy="68580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4" name="Stroomdiagram: Handmatige bewerking 3"/>
          <p:cNvSpPr/>
          <p:nvPr/>
        </p:nvSpPr>
        <p:spPr>
          <a:xfrm>
            <a:off x="6065949" y="0"/>
            <a:ext cx="6126050" cy="68580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5" name="Gelijkbenige driehoek 4"/>
          <p:cNvSpPr/>
          <p:nvPr/>
        </p:nvSpPr>
        <p:spPr>
          <a:xfrm>
            <a:off x="4859628" y="0"/>
            <a:ext cx="2472744" cy="685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6" name="Rechthoekige driehoek 5"/>
          <p:cNvSpPr/>
          <p:nvPr/>
        </p:nvSpPr>
        <p:spPr>
          <a:xfrm>
            <a:off x="0" y="0"/>
            <a:ext cx="1266425"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7" name="Rechthoekige driehoek 6"/>
          <p:cNvSpPr/>
          <p:nvPr/>
        </p:nvSpPr>
        <p:spPr>
          <a:xfrm rot="16200000">
            <a:off x="8129787" y="2795788"/>
            <a:ext cx="6858000" cy="1266424"/>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91" y="0"/>
            <a:ext cx="12228491" cy="6858000"/>
          </a:xfrm>
          <a:prstGeom prst="rect">
            <a:avLst/>
          </a:prstGeom>
        </p:spPr>
      </p:pic>
    </p:spTree>
    <p:extLst>
      <p:ext uri="{BB962C8B-B14F-4D97-AF65-F5344CB8AC3E}">
        <p14:creationId xmlns:p14="http://schemas.microsoft.com/office/powerpoint/2010/main" val="3311955989"/>
      </p:ext>
    </p:extLst>
  </p:cSld>
  <p:clrMapOvr>
    <a:masterClrMapping/>
  </p:clrMapOvr>
  <mc:AlternateContent xmlns:mc="http://schemas.openxmlformats.org/markup-compatibility/2006" xmlns:p14="http://schemas.microsoft.com/office/powerpoint/2010/main">
    <mc:Choice Requires="p14">
      <p:transition spd="slow" p14:dur="2000" advTm="16000"/>
    </mc:Choice>
    <mc:Fallback xmlns="">
      <p:transition spd="slow"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32" fill="hold" nodeType="afterEffect">
                                  <p:stCondLst>
                                    <p:cond delay="0"/>
                                  </p:stCondLst>
                                  <p:childTnLst>
                                    <p:animEffect transition="out" filter="diamond(out)">
                                      <p:cBhvr>
                                        <p:cTn id="6" dur="5000"/>
                                        <p:tgtEl>
                                          <p:spTgt spid="8"/>
                                        </p:tgtEl>
                                      </p:cBhvr>
                                    </p:animEffect>
                                    <p:set>
                                      <p:cBhvr>
                                        <p:cTn id="7" dur="1" fill="hold">
                                          <p:stCondLst>
                                            <p:cond delay="4999"/>
                                          </p:stCondLst>
                                        </p:cTn>
                                        <p:tgtEl>
                                          <p:spTgt spid="8"/>
                                        </p:tgtEl>
                                        <p:attrNameLst>
                                          <p:attrName>style.visibility</p:attrName>
                                        </p:attrNameLst>
                                      </p:cBhvr>
                                      <p:to>
                                        <p:strVal val="hidden"/>
                                      </p:to>
                                    </p:set>
                                  </p:childTnLst>
                                </p:cTn>
                              </p:par>
                            </p:childTnLst>
                          </p:cTn>
                        </p:par>
                        <p:par>
                          <p:cTn id="8" fill="hold">
                            <p:stCondLst>
                              <p:cond delay="5000"/>
                            </p:stCondLst>
                            <p:childTnLst>
                              <p:par>
                                <p:cTn id="9" presetID="2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5000"/>
                                        <p:tgtEl>
                                          <p:spTgt spid="3"/>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5000"/>
                                        <p:tgtEl>
                                          <p:spTgt spid="4"/>
                                        </p:tgtEl>
                                      </p:cBhvr>
                                    </p:animEffect>
                                  </p:childTnLst>
                                </p:cTn>
                              </p:par>
                            </p:childTnLst>
                          </p:cTn>
                        </p:par>
                        <p:par>
                          <p:cTn id="15" fill="hold">
                            <p:stCondLst>
                              <p:cond delay="10000"/>
                            </p:stCondLst>
                            <p:childTnLst>
                              <p:par>
                                <p:cTn id="16" presetID="14"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hthoek 2"/>
          <p:cNvSpPr/>
          <p:nvPr/>
        </p:nvSpPr>
        <p:spPr>
          <a:xfrm>
            <a:off x="3827417" y="2390503"/>
            <a:ext cx="5458250" cy="4031873"/>
          </a:xfrm>
          <a:prstGeom prst="rect">
            <a:avLst/>
          </a:prstGeom>
        </p:spPr>
        <p:txBody>
          <a:bodyPr wrap="square">
            <a:spAutoFit/>
          </a:bodyPr>
          <a:lstStyle/>
          <a:p>
            <a:pPr>
              <a:spcBef>
                <a:spcPts val="1200"/>
              </a:spcBef>
              <a:spcAft>
                <a:spcPts val="1200"/>
              </a:spcAft>
            </a:pPr>
            <a:r>
              <a:rPr lang="nl-NL" sz="2400" dirty="0" smtClean="0">
                <a:solidFill>
                  <a:srgbClr val="141823"/>
                </a:solidFill>
                <a:effectLst/>
                <a:latin typeface="Gabriola" panose="04040605051002020D02" pitchFamily="82" charset="0"/>
                <a:ea typeface="Times New Roman" panose="02020603050405020304" pitchFamily="18" charset="0"/>
                <a:cs typeface="Vijaya" panose="020B0604020202020204" pitchFamily="34" charset="0"/>
              </a:rPr>
              <a:t>Dat de zon voortdurend aan de hemel voor jullie zal schijnen, de regen enkel dan op jullie neervalt als jullie even een verkoeling nodig hebben. </a:t>
            </a:r>
          </a:p>
          <a:p>
            <a:pPr>
              <a:spcBef>
                <a:spcPts val="1200"/>
              </a:spcBef>
              <a:spcAft>
                <a:spcPts val="1200"/>
              </a:spcAft>
            </a:pPr>
            <a:r>
              <a:rPr lang="nl-NL" sz="2400" dirty="0" smtClean="0">
                <a:solidFill>
                  <a:srgbClr val="141823"/>
                </a:solidFill>
                <a:effectLst/>
                <a:latin typeface="Gabriola" panose="04040605051002020D02" pitchFamily="82" charset="0"/>
                <a:ea typeface="Times New Roman" panose="02020603050405020304" pitchFamily="18" charset="0"/>
                <a:cs typeface="Vijaya" panose="020B0604020202020204" pitchFamily="34" charset="0"/>
              </a:rPr>
              <a:t>De wolken enkel dan langs drijven als de zon jullie te veel warmte aanbiedt. </a:t>
            </a:r>
          </a:p>
          <a:p>
            <a:pPr>
              <a:spcBef>
                <a:spcPts val="1200"/>
              </a:spcBef>
              <a:spcAft>
                <a:spcPts val="1200"/>
              </a:spcAft>
            </a:pPr>
            <a:r>
              <a:rPr lang="nl-NL" sz="2400" dirty="0" smtClean="0">
                <a:solidFill>
                  <a:srgbClr val="141823"/>
                </a:solidFill>
                <a:effectLst/>
                <a:latin typeface="Gabriola" panose="04040605051002020D02" pitchFamily="82" charset="0"/>
                <a:ea typeface="Times New Roman" panose="02020603050405020304" pitchFamily="18" charset="0"/>
                <a:cs typeface="Vijaya" panose="020B0604020202020204" pitchFamily="34" charset="0"/>
              </a:rPr>
              <a:t>Dat de wind jullie droeve gedachten meeneemt als deze jullie proberen verdrietig te maken en dat de muzieknoten van het levensmelodie jullie hart alleen maar zal doen zingen in het nieuwe jaar.</a:t>
            </a:r>
            <a:endParaRPr lang="nl-NL" sz="2400" dirty="0">
              <a:effectLst/>
              <a:latin typeface="Gabriola" panose="04040605051002020D02" pitchFamily="82" charset="0"/>
              <a:ea typeface="Times New Roman" panose="02020603050405020304" pitchFamily="18" charset="0"/>
              <a:cs typeface="Vijaya" panose="020B0604020202020204" pitchFamily="34" charset="0"/>
            </a:endParaRPr>
          </a:p>
        </p:txBody>
      </p:sp>
      <p:pic>
        <p:nvPicPr>
          <p:cNvPr id="4" name="Afbeelding 3" descr="sterren12.gif"/>
          <p:cNvPicPr>
            <a:picLocks noChangeAspect="1"/>
          </p:cNvPicPr>
          <p:nvPr/>
        </p:nvPicPr>
        <p:blipFill>
          <a:blip r:embed="rId3" cstate="print"/>
          <a:srcRect/>
          <a:stretch>
            <a:fillRect/>
          </a:stretch>
        </p:blipFill>
        <p:spPr bwMode="auto">
          <a:xfrm rot="626543">
            <a:off x="8599642" y="6130530"/>
            <a:ext cx="519878" cy="525951"/>
          </a:xfrm>
          <a:prstGeom prst="rect">
            <a:avLst/>
          </a:prstGeom>
          <a:noFill/>
          <a:ln w="9525">
            <a:noFill/>
            <a:miter lim="800000"/>
            <a:headEnd/>
            <a:tailEnd/>
          </a:ln>
        </p:spPr>
      </p:pic>
      <p:pic>
        <p:nvPicPr>
          <p:cNvPr id="5" name="Afbeelding 4" descr="Afbeelding1.gif"/>
          <p:cNvPicPr>
            <a:picLocks noChangeAspect="1"/>
          </p:cNvPicPr>
          <p:nvPr/>
        </p:nvPicPr>
        <p:blipFill>
          <a:blip r:embed="rId4" cstate="print"/>
          <a:srcRect/>
          <a:stretch>
            <a:fillRect/>
          </a:stretch>
        </p:blipFill>
        <p:spPr bwMode="auto">
          <a:xfrm rot="20129789">
            <a:off x="7989493" y="6456459"/>
            <a:ext cx="432541" cy="341955"/>
          </a:xfrm>
          <a:prstGeom prst="rect">
            <a:avLst/>
          </a:prstGeom>
          <a:noFill/>
          <a:ln w="9525">
            <a:noFill/>
            <a:miter lim="800000"/>
            <a:headEnd/>
            <a:tailEnd/>
          </a:ln>
        </p:spPr>
      </p:pic>
    </p:spTree>
    <p:extLst>
      <p:ext uri="{BB962C8B-B14F-4D97-AF65-F5344CB8AC3E}">
        <p14:creationId xmlns:p14="http://schemas.microsoft.com/office/powerpoint/2010/main" val="3393248709"/>
      </p:ext>
    </p:extLst>
  </p:cSld>
  <p:clrMapOvr>
    <a:masterClrMapping/>
  </p:clrMapOvr>
  <mc:AlternateContent xmlns:mc="http://schemas.openxmlformats.org/markup-compatibility/2006">
    <mc:Choice xmlns:p14="http://schemas.microsoft.com/office/powerpoint/2010/main" Requires="p14">
      <p:transition spd="slow" p14:dur="2000" advTm="28000"/>
    </mc:Choice>
    <mc:Fallback>
      <p:transition spd="slow"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4357"/>
          <a:stretch/>
        </p:blipFill>
        <p:spPr>
          <a:xfrm>
            <a:off x="0" y="0"/>
            <a:ext cx="12192000" cy="6858000"/>
          </a:xfrm>
          <a:prstGeom prst="rect">
            <a:avLst/>
          </a:prstGeom>
        </p:spPr>
      </p:pic>
      <p:sp useBgFill="1">
        <p:nvSpPr>
          <p:cNvPr id="3" name="Rechthoek 2"/>
          <p:cNvSpPr/>
          <p:nvPr/>
        </p:nvSpPr>
        <p:spPr>
          <a:xfrm>
            <a:off x="0" y="0"/>
            <a:ext cx="6096000" cy="17112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4" name="Rechthoek 3"/>
          <p:cNvSpPr/>
          <p:nvPr/>
        </p:nvSpPr>
        <p:spPr>
          <a:xfrm>
            <a:off x="0" y="1711234"/>
            <a:ext cx="6096000" cy="17177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5" name="Rechthoek 4"/>
          <p:cNvSpPr/>
          <p:nvPr/>
        </p:nvSpPr>
        <p:spPr>
          <a:xfrm>
            <a:off x="0" y="3422468"/>
            <a:ext cx="6096000" cy="17112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6" name="Rechthoek 5"/>
          <p:cNvSpPr/>
          <p:nvPr/>
        </p:nvSpPr>
        <p:spPr>
          <a:xfrm>
            <a:off x="0" y="5126985"/>
            <a:ext cx="6096000" cy="17310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7" name="Rechthoek 6"/>
          <p:cNvSpPr/>
          <p:nvPr/>
        </p:nvSpPr>
        <p:spPr>
          <a:xfrm>
            <a:off x="6096000" y="-6347"/>
            <a:ext cx="6096000" cy="17504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8" name="Rechthoek 7"/>
          <p:cNvSpPr/>
          <p:nvPr/>
        </p:nvSpPr>
        <p:spPr>
          <a:xfrm>
            <a:off x="6096000" y="1724298"/>
            <a:ext cx="6096000" cy="17177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9" name="Rechthoek 8"/>
          <p:cNvSpPr/>
          <p:nvPr/>
        </p:nvSpPr>
        <p:spPr>
          <a:xfrm>
            <a:off x="6096000" y="3429000"/>
            <a:ext cx="6096000" cy="17177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10" name="Rechthoek 9"/>
          <p:cNvSpPr/>
          <p:nvPr/>
        </p:nvSpPr>
        <p:spPr>
          <a:xfrm>
            <a:off x="6096000" y="5146766"/>
            <a:ext cx="6096000" cy="17506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29" descr="Afbeelding1"/>
          <p:cNvPicPr>
            <a:picLocks noChangeAspect="1" noChangeArrowheads="1" noCrop="1"/>
          </p:cNvPicPr>
          <p:nvPr/>
        </p:nvPicPr>
        <p:blipFill>
          <a:blip r:embed="rId4" cstate="print"/>
          <a:srcRect/>
          <a:stretch>
            <a:fillRect/>
          </a:stretch>
        </p:blipFill>
        <p:spPr bwMode="auto">
          <a:xfrm rot="18420562">
            <a:off x="715512" y="1241345"/>
            <a:ext cx="608941" cy="515328"/>
          </a:xfrm>
          <a:prstGeom prst="rect">
            <a:avLst/>
          </a:prstGeom>
          <a:noFill/>
        </p:spPr>
      </p:pic>
      <p:pic>
        <p:nvPicPr>
          <p:cNvPr id="12" name="Picture 29" descr="Afbeelding1"/>
          <p:cNvPicPr>
            <a:picLocks noChangeAspect="1" noChangeArrowheads="1" noCrop="1"/>
          </p:cNvPicPr>
          <p:nvPr/>
        </p:nvPicPr>
        <p:blipFill>
          <a:blip r:embed="rId4" cstate="print"/>
          <a:srcRect/>
          <a:stretch>
            <a:fillRect/>
          </a:stretch>
        </p:blipFill>
        <p:spPr bwMode="auto">
          <a:xfrm rot="18420562">
            <a:off x="1540265" y="1018798"/>
            <a:ext cx="641472" cy="528138"/>
          </a:xfrm>
          <a:prstGeom prst="rect">
            <a:avLst/>
          </a:prstGeom>
          <a:noFill/>
        </p:spPr>
      </p:pic>
      <p:pic>
        <p:nvPicPr>
          <p:cNvPr id="13" name="Picture 29" descr="Afbeelding1"/>
          <p:cNvPicPr>
            <a:picLocks noChangeAspect="1" noChangeArrowheads="1" noCrop="1"/>
          </p:cNvPicPr>
          <p:nvPr/>
        </p:nvPicPr>
        <p:blipFill>
          <a:blip r:embed="rId4" cstate="print"/>
          <a:srcRect/>
          <a:stretch>
            <a:fillRect/>
          </a:stretch>
        </p:blipFill>
        <p:spPr bwMode="auto">
          <a:xfrm rot="18420562">
            <a:off x="949312" y="306102"/>
            <a:ext cx="848360" cy="698473"/>
          </a:xfrm>
          <a:prstGeom prst="rect">
            <a:avLst/>
          </a:prstGeom>
          <a:noFill/>
        </p:spPr>
      </p:pic>
      <p:pic>
        <p:nvPicPr>
          <p:cNvPr id="14" name="Afbeelding 13"/>
          <p:cNvPicPr>
            <a:picLocks noChangeAspect="1"/>
          </p:cNvPicPr>
          <p:nvPr/>
        </p:nvPicPr>
        <p:blipFill rotWithShape="1">
          <a:blip r:embed="rId3">
            <a:extLst>
              <a:ext uri="{28A0092B-C50C-407E-A947-70E740481C1C}">
                <a14:useLocalDpi xmlns:a14="http://schemas.microsoft.com/office/drawing/2010/main" val="0"/>
              </a:ext>
            </a:extLst>
          </a:blip>
          <a:srcRect t="4357"/>
          <a:stretch/>
        </p:blipFill>
        <p:spPr>
          <a:xfrm>
            <a:off x="0" y="0"/>
            <a:ext cx="12192000" cy="6858000"/>
          </a:xfrm>
          <a:prstGeom prst="rect">
            <a:avLst/>
          </a:prstGeom>
        </p:spPr>
      </p:pic>
    </p:spTree>
    <p:extLst>
      <p:ext uri="{BB962C8B-B14F-4D97-AF65-F5344CB8AC3E}">
        <p14:creationId xmlns:p14="http://schemas.microsoft.com/office/powerpoint/2010/main" val="2994968292"/>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32" fill="hold" nodeType="afterEffect">
                                  <p:stCondLst>
                                    <p:cond delay="0"/>
                                  </p:stCondLst>
                                  <p:childTnLst>
                                    <p:animEffect transition="out" filter="diamond(out)">
                                      <p:cBhvr>
                                        <p:cTn id="6" dur="5000"/>
                                        <p:tgtEl>
                                          <p:spTgt spid="14"/>
                                        </p:tgtEl>
                                      </p:cBhvr>
                                    </p:animEffect>
                                    <p:set>
                                      <p:cBhvr>
                                        <p:cTn id="7" dur="1" fill="hold">
                                          <p:stCondLst>
                                            <p:cond delay="4999"/>
                                          </p:stCondLst>
                                        </p:cTn>
                                        <p:tgtEl>
                                          <p:spTgt spid="14"/>
                                        </p:tgtEl>
                                        <p:attrNameLst>
                                          <p:attrName>style.visibility</p:attrName>
                                        </p:attrNameLst>
                                      </p:cBhvr>
                                      <p:to>
                                        <p:strVal val="hidden"/>
                                      </p:to>
                                    </p:set>
                                  </p:childTnLst>
                                </p:cTn>
                              </p:par>
                            </p:childTnLst>
                          </p:cTn>
                        </p:par>
                        <p:par>
                          <p:cTn id="8" fill="hold">
                            <p:stCondLst>
                              <p:cond delay="50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0"/>
                                        <p:tgtEl>
                                          <p:spTgt spid="3"/>
                                        </p:tgtEl>
                                      </p:cBhvr>
                                    </p:animEffect>
                                  </p:childTnLst>
                                </p:cTn>
                              </p:par>
                              <p:par>
                                <p:cTn id="12" presetID="18" presetClass="entr" presetSubtype="9"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upLeft)">
                                      <p:cBhvr>
                                        <p:cTn id="14" dur="5000"/>
                                        <p:tgtEl>
                                          <p:spTgt spid="4"/>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0"/>
                                        <p:tgtEl>
                                          <p:spTgt spid="5"/>
                                        </p:tgtEl>
                                      </p:cBhvr>
                                    </p:animEffect>
                                  </p:childTnLst>
                                </p:cTn>
                              </p:par>
                              <p:par>
                                <p:cTn id="18" presetID="18" presetClass="entr" presetSubtype="9"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upLeft)">
                                      <p:cBhvr>
                                        <p:cTn id="20" dur="5000"/>
                                        <p:tgtEl>
                                          <p:spTgt spid="6"/>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Right)">
                                      <p:cBhvr>
                                        <p:cTn id="23" dur="5000"/>
                                        <p:tgtEl>
                                          <p:spTgt spid="7"/>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upRight)">
                                      <p:cBhvr>
                                        <p:cTn id="26" dur="5000"/>
                                        <p:tgtEl>
                                          <p:spTgt spid="8"/>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Right)">
                                      <p:cBhvr>
                                        <p:cTn id="29" dur="5000"/>
                                        <p:tgtEl>
                                          <p:spTgt spid="9"/>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upRight)">
                                      <p:cBhvr>
                                        <p:cTn id="32" dur="5000"/>
                                        <p:tgtEl>
                                          <p:spTgt spid="10"/>
                                        </p:tgtEl>
                                      </p:cBhvr>
                                    </p:animEffect>
                                  </p:childTnLst>
                                </p:cTn>
                              </p:par>
                            </p:childTnLst>
                          </p:cTn>
                        </p:par>
                        <p:par>
                          <p:cTn id="33" fill="hold">
                            <p:stCondLst>
                              <p:cond delay="10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hthoek 2"/>
          <p:cNvSpPr/>
          <p:nvPr/>
        </p:nvSpPr>
        <p:spPr>
          <a:xfrm>
            <a:off x="3827416" y="2952206"/>
            <a:ext cx="4788549" cy="3231654"/>
          </a:xfrm>
          <a:prstGeom prst="rect">
            <a:avLst/>
          </a:prstGeom>
        </p:spPr>
        <p:txBody>
          <a:bodyPr wrap="square">
            <a:spAutoFit/>
          </a:bodyPr>
          <a:lstStyle/>
          <a:p>
            <a:pPr>
              <a:spcBef>
                <a:spcPts val="1200"/>
              </a:spcBef>
              <a:spcAft>
                <a:spcPts val="1200"/>
              </a:spcAft>
            </a:pPr>
            <a:r>
              <a:rPr lang="nl-NL" sz="3600" dirty="0" smtClean="0">
                <a:effectLst/>
                <a:latin typeface="Gabriola" panose="04040605051002020D02" pitchFamily="82" charset="0"/>
                <a:ea typeface="Times New Roman" panose="02020603050405020304" pitchFamily="18" charset="0"/>
              </a:rPr>
              <a:t>Ik wens jullie een Zalig Kerstfeest </a:t>
            </a:r>
          </a:p>
          <a:p>
            <a:pPr>
              <a:spcBef>
                <a:spcPts val="1200"/>
              </a:spcBef>
              <a:spcAft>
                <a:spcPts val="1200"/>
              </a:spcAft>
            </a:pPr>
            <a:r>
              <a:rPr lang="nl-NL" sz="3600" dirty="0" smtClean="0">
                <a:effectLst/>
                <a:latin typeface="Gabriola" panose="04040605051002020D02" pitchFamily="82" charset="0"/>
                <a:ea typeface="Times New Roman" panose="02020603050405020304" pitchFamily="18" charset="0"/>
              </a:rPr>
              <a:t>      en een Gelukkig Nieuwjaar</a:t>
            </a:r>
          </a:p>
          <a:p>
            <a:pPr>
              <a:spcBef>
                <a:spcPts val="1200"/>
              </a:spcBef>
              <a:spcAft>
                <a:spcPts val="1200"/>
              </a:spcAft>
            </a:pPr>
            <a:endParaRPr lang="nl-NL" sz="3600" dirty="0">
              <a:latin typeface="Gabriola" panose="04040605051002020D02" pitchFamily="82" charset="0"/>
              <a:ea typeface="Times New Roman" panose="02020603050405020304" pitchFamily="18" charset="0"/>
            </a:endParaRPr>
          </a:p>
          <a:p>
            <a:pPr algn="ctr">
              <a:spcBef>
                <a:spcPts val="1200"/>
              </a:spcBef>
              <a:spcAft>
                <a:spcPts val="1200"/>
              </a:spcAft>
            </a:pPr>
            <a:r>
              <a:rPr lang="nl-NL" sz="2800" dirty="0" smtClean="0">
                <a:effectLst/>
                <a:latin typeface="Gabriola" panose="04040605051002020D02" pitchFamily="82" charset="0"/>
                <a:ea typeface="Times New Roman" panose="02020603050405020304" pitchFamily="18" charset="0"/>
                <a:cs typeface="Vijaya" panose="020B0604020202020204" pitchFamily="34" charset="0"/>
              </a:rPr>
              <a:t>©Blauwhartje</a:t>
            </a:r>
            <a:endParaRPr lang="nl-NL" sz="2800" dirty="0">
              <a:effectLst/>
              <a:latin typeface="Gabriola" panose="04040605051002020D02" pitchFamily="82" charset="0"/>
              <a:ea typeface="Times New Roman" panose="02020603050405020304" pitchFamily="18" charset="0"/>
            </a:endParaRPr>
          </a:p>
        </p:txBody>
      </p:sp>
      <p:pic>
        <p:nvPicPr>
          <p:cNvPr id="4" name="Afbeelding 3" descr="sterren12.gif"/>
          <p:cNvPicPr>
            <a:picLocks noChangeAspect="1"/>
          </p:cNvPicPr>
          <p:nvPr/>
        </p:nvPicPr>
        <p:blipFill>
          <a:blip r:embed="rId3" cstate="print"/>
          <a:srcRect/>
          <a:stretch>
            <a:fillRect/>
          </a:stretch>
        </p:blipFill>
        <p:spPr bwMode="auto">
          <a:xfrm rot="626543">
            <a:off x="7539291" y="5179316"/>
            <a:ext cx="679450" cy="687387"/>
          </a:xfrm>
          <a:prstGeom prst="rect">
            <a:avLst/>
          </a:prstGeom>
          <a:noFill/>
          <a:ln w="9525">
            <a:noFill/>
            <a:miter lim="800000"/>
            <a:headEnd/>
            <a:tailEnd/>
          </a:ln>
        </p:spPr>
      </p:pic>
      <p:pic>
        <p:nvPicPr>
          <p:cNvPr id="5" name="Afbeelding 4" descr="Afbeelding1.gif"/>
          <p:cNvPicPr>
            <a:picLocks noChangeAspect="1"/>
          </p:cNvPicPr>
          <p:nvPr/>
        </p:nvPicPr>
        <p:blipFill>
          <a:blip r:embed="rId4" cstate="print"/>
          <a:srcRect/>
          <a:stretch>
            <a:fillRect/>
          </a:stretch>
        </p:blipFill>
        <p:spPr bwMode="auto">
          <a:xfrm rot="20129789">
            <a:off x="7218111" y="6088001"/>
            <a:ext cx="606806" cy="516904"/>
          </a:xfrm>
          <a:prstGeom prst="rect">
            <a:avLst/>
          </a:prstGeom>
          <a:noFill/>
          <a:ln w="9525">
            <a:noFill/>
            <a:miter lim="800000"/>
            <a:headEnd/>
            <a:tailEnd/>
          </a:ln>
        </p:spPr>
      </p:pic>
      <p:pic>
        <p:nvPicPr>
          <p:cNvPr id="6" name="Afbeelding 5" descr="Afbeelding1.gif"/>
          <p:cNvPicPr>
            <a:picLocks noChangeAspect="1"/>
          </p:cNvPicPr>
          <p:nvPr/>
        </p:nvPicPr>
        <p:blipFill>
          <a:blip r:embed="rId4" cstate="print"/>
          <a:srcRect/>
          <a:stretch>
            <a:fillRect/>
          </a:stretch>
        </p:blipFill>
        <p:spPr bwMode="auto">
          <a:xfrm rot="20129789">
            <a:off x="8334823" y="5838149"/>
            <a:ext cx="499665" cy="395021"/>
          </a:xfrm>
          <a:prstGeom prst="rect">
            <a:avLst/>
          </a:prstGeom>
          <a:noFill/>
          <a:ln w="9525">
            <a:noFill/>
            <a:miter lim="800000"/>
            <a:headEnd/>
            <a:tailEnd/>
          </a:ln>
        </p:spPr>
      </p:pic>
    </p:spTree>
    <p:extLst>
      <p:ext uri="{BB962C8B-B14F-4D97-AF65-F5344CB8AC3E}">
        <p14:creationId xmlns:p14="http://schemas.microsoft.com/office/powerpoint/2010/main" val="2360206516"/>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9195516" y="193183"/>
            <a:ext cx="2730321" cy="523220"/>
          </a:xfrm>
          <a:prstGeom prst="rect">
            <a:avLst/>
          </a:prstGeom>
          <a:noFill/>
        </p:spPr>
        <p:txBody>
          <a:bodyPr wrap="square" rtlCol="0">
            <a:spAutoFit/>
          </a:bodyPr>
          <a:lstStyle/>
          <a:p>
            <a:pPr algn="ctr"/>
            <a:r>
              <a:rPr lang="nl-NL" sz="2800" dirty="0" smtClean="0">
                <a:latin typeface="Gabriola" panose="04040605051002020D02" pitchFamily="82" charset="0"/>
              </a:rPr>
              <a:t>Muziek: Enya</a:t>
            </a:r>
            <a:endParaRPr lang="nl-NL" sz="2800" dirty="0">
              <a:latin typeface="Gabriola" panose="04040605051002020D02" pitchFamily="82" charset="0"/>
            </a:endParaRPr>
          </a:p>
        </p:txBody>
      </p:sp>
      <p:sp>
        <p:nvSpPr>
          <p:cNvPr id="4" name="Tekstvak 3"/>
          <p:cNvSpPr txBox="1"/>
          <p:nvPr/>
        </p:nvSpPr>
        <p:spPr>
          <a:xfrm>
            <a:off x="3078051" y="3657600"/>
            <a:ext cx="4533363" cy="1569660"/>
          </a:xfrm>
          <a:prstGeom prst="rect">
            <a:avLst/>
          </a:prstGeom>
          <a:noFill/>
        </p:spPr>
        <p:txBody>
          <a:bodyPr wrap="square" rtlCol="0">
            <a:spAutoFit/>
          </a:bodyPr>
          <a:lstStyle/>
          <a:p>
            <a:pPr algn="ctr"/>
            <a:r>
              <a:rPr lang="nl-NL" sz="2400" b="1" dirty="0" smtClean="0">
                <a:latin typeface="Gabriola" panose="04040605051002020D02" pitchFamily="82" charset="0"/>
                <a:hlinkClick r:id="rId3"/>
              </a:rPr>
              <a:t>http://greetjehornstra.wordpress.com/</a:t>
            </a:r>
            <a:endParaRPr lang="nl-NL" sz="2400" b="1" dirty="0" smtClean="0">
              <a:latin typeface="Gabriola" panose="04040605051002020D02" pitchFamily="82" charset="0"/>
            </a:endParaRPr>
          </a:p>
          <a:p>
            <a:pPr algn="ctr"/>
            <a:r>
              <a:rPr lang="nl-NL" sz="2400" b="1" dirty="0" smtClean="0">
                <a:latin typeface="Gabriola" panose="04040605051002020D02" pitchFamily="82" charset="0"/>
                <a:hlinkClick r:id="rId4"/>
              </a:rPr>
              <a:t>http://greetjeblog.wordpress.com/</a:t>
            </a:r>
            <a:endParaRPr lang="nl-NL" sz="2400" b="1" dirty="0" smtClean="0">
              <a:latin typeface="Gabriola" panose="04040605051002020D02" pitchFamily="82" charset="0"/>
            </a:endParaRPr>
          </a:p>
          <a:p>
            <a:pPr algn="ctr"/>
            <a:r>
              <a:rPr lang="nl-NL" sz="2400" b="1" dirty="0" smtClean="0">
                <a:latin typeface="Gabriola" panose="04040605051002020D02" pitchFamily="82" charset="0"/>
                <a:hlinkClick r:id="rId5"/>
              </a:rPr>
              <a:t>greetjehornstra@gmail.com</a:t>
            </a:r>
            <a:endParaRPr lang="nl-NL" sz="2400" b="1" dirty="0" smtClean="0">
              <a:latin typeface="Gabriola" panose="04040605051002020D02" pitchFamily="82" charset="0"/>
            </a:endParaRPr>
          </a:p>
          <a:p>
            <a:endParaRPr lang="nl-NL" sz="2400" dirty="0">
              <a:latin typeface="Gabriola" panose="04040605051002020D02" pitchFamily="82" charset="0"/>
            </a:endParaRPr>
          </a:p>
        </p:txBody>
      </p:sp>
    </p:spTree>
    <p:extLst>
      <p:ext uri="{BB962C8B-B14F-4D97-AF65-F5344CB8AC3E}">
        <p14:creationId xmlns:p14="http://schemas.microsoft.com/office/powerpoint/2010/main" val="2337699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hthoek 2"/>
          <p:cNvSpPr/>
          <p:nvPr/>
        </p:nvSpPr>
        <p:spPr>
          <a:xfrm>
            <a:off x="3935896" y="2372139"/>
            <a:ext cx="5414165" cy="1815882"/>
          </a:xfrm>
          <a:prstGeom prst="rect">
            <a:avLst/>
          </a:prstGeom>
        </p:spPr>
        <p:txBody>
          <a:bodyPr wrap="square">
            <a:spAutoFit/>
          </a:bodyPr>
          <a:lstStyle/>
          <a:p>
            <a:pPr>
              <a:spcBef>
                <a:spcPts val="1200"/>
              </a:spcBef>
              <a:spcAft>
                <a:spcPts val="1200"/>
              </a:spcAft>
            </a:pPr>
            <a:r>
              <a:rPr lang="nl-NL" sz="2400" dirty="0" smtClean="0">
                <a:effectLst/>
                <a:latin typeface="Gabriola" panose="04040605051002020D02" pitchFamily="82" charset="0"/>
                <a:ea typeface="Times New Roman" panose="02020603050405020304" pitchFamily="18" charset="0"/>
                <a:cs typeface="Vijaya" panose="020B0604020202020204" pitchFamily="34" charset="0"/>
              </a:rPr>
              <a:t>Kerstmis &amp; Nieuwjaar,</a:t>
            </a:r>
          </a:p>
          <a:p>
            <a:pPr>
              <a:spcBef>
                <a:spcPts val="1200"/>
              </a:spcBef>
              <a:spcAft>
                <a:spcPts val="1200"/>
              </a:spcAft>
            </a:pPr>
            <a:r>
              <a:rPr lang="nl-NL" sz="2400" dirty="0" smtClean="0">
                <a:effectLst/>
                <a:latin typeface="Gabriola" panose="04040605051002020D02" pitchFamily="82" charset="0"/>
                <a:ea typeface="Times New Roman" panose="02020603050405020304" pitchFamily="18" charset="0"/>
                <a:cs typeface="Vijaya" panose="020B0604020202020204" pitchFamily="34" charset="0"/>
              </a:rPr>
              <a:t>voor velen een moment van feesten, gezelligheid, </a:t>
            </a:r>
          </a:p>
          <a:p>
            <a:pPr>
              <a:spcBef>
                <a:spcPts val="1200"/>
              </a:spcBef>
              <a:spcAft>
                <a:spcPts val="1200"/>
              </a:spcAft>
            </a:pPr>
            <a:r>
              <a:rPr lang="nl-NL" sz="2400" dirty="0" smtClean="0">
                <a:effectLst/>
                <a:latin typeface="Gabriola" panose="04040605051002020D02" pitchFamily="82" charset="0"/>
                <a:ea typeface="Times New Roman" panose="02020603050405020304" pitchFamily="18" charset="0"/>
                <a:cs typeface="Vijaya" panose="020B0604020202020204" pitchFamily="34" charset="0"/>
              </a:rPr>
              <a:t>elkaar alle goeds wensen voor het nieuwe jaar.</a:t>
            </a:r>
            <a:endParaRPr lang="nl-NL" sz="2400" dirty="0">
              <a:effectLst/>
              <a:latin typeface="Gabriola" panose="04040605051002020D02" pitchFamily="82" charset="0"/>
              <a:ea typeface="Times New Roman" panose="02020603050405020304" pitchFamily="18" charset="0"/>
              <a:cs typeface="Vijaya" panose="020B0604020202020204" pitchFamily="34" charset="0"/>
            </a:endParaRPr>
          </a:p>
        </p:txBody>
      </p:sp>
      <p:pic>
        <p:nvPicPr>
          <p:cNvPr id="4" name="Afbeelding 3" descr="sterren12.gif"/>
          <p:cNvPicPr>
            <a:picLocks noChangeAspect="1"/>
          </p:cNvPicPr>
          <p:nvPr/>
        </p:nvPicPr>
        <p:blipFill>
          <a:blip r:embed="rId3" cstate="print"/>
          <a:srcRect/>
          <a:stretch>
            <a:fillRect/>
          </a:stretch>
        </p:blipFill>
        <p:spPr bwMode="auto">
          <a:xfrm rot="626543">
            <a:off x="7539291" y="5179316"/>
            <a:ext cx="679450" cy="687387"/>
          </a:xfrm>
          <a:prstGeom prst="rect">
            <a:avLst/>
          </a:prstGeom>
          <a:noFill/>
          <a:ln w="9525">
            <a:noFill/>
            <a:miter lim="800000"/>
            <a:headEnd/>
            <a:tailEnd/>
          </a:ln>
        </p:spPr>
      </p:pic>
      <p:pic>
        <p:nvPicPr>
          <p:cNvPr id="5" name="Afbeelding 4" descr="Afbeelding1.gif"/>
          <p:cNvPicPr>
            <a:picLocks noChangeAspect="1"/>
          </p:cNvPicPr>
          <p:nvPr/>
        </p:nvPicPr>
        <p:blipFill>
          <a:blip r:embed="rId4" cstate="print"/>
          <a:srcRect/>
          <a:stretch>
            <a:fillRect/>
          </a:stretch>
        </p:blipFill>
        <p:spPr bwMode="auto">
          <a:xfrm rot="20129789">
            <a:off x="8334823" y="5838149"/>
            <a:ext cx="499665" cy="395021"/>
          </a:xfrm>
          <a:prstGeom prst="rect">
            <a:avLst/>
          </a:prstGeom>
          <a:noFill/>
          <a:ln w="9525">
            <a:noFill/>
            <a:miter lim="800000"/>
            <a:headEnd/>
            <a:tailEnd/>
          </a:ln>
        </p:spPr>
      </p:pic>
      <p:pic>
        <p:nvPicPr>
          <p:cNvPr id="6" name="Afbeelding 5" descr="Afbeelding1.gif"/>
          <p:cNvPicPr>
            <a:picLocks noChangeAspect="1"/>
          </p:cNvPicPr>
          <p:nvPr/>
        </p:nvPicPr>
        <p:blipFill>
          <a:blip r:embed="rId4" cstate="print"/>
          <a:srcRect/>
          <a:stretch>
            <a:fillRect/>
          </a:stretch>
        </p:blipFill>
        <p:spPr bwMode="auto">
          <a:xfrm rot="20129789">
            <a:off x="7218111" y="6088001"/>
            <a:ext cx="606806" cy="516904"/>
          </a:xfrm>
          <a:prstGeom prst="rect">
            <a:avLst/>
          </a:prstGeom>
          <a:noFill/>
          <a:ln w="9525">
            <a:noFill/>
            <a:miter lim="800000"/>
            <a:headEnd/>
            <a:tailEnd/>
          </a:ln>
        </p:spPr>
      </p:pic>
    </p:spTree>
    <p:extLst>
      <p:ext uri="{BB962C8B-B14F-4D97-AF65-F5344CB8AC3E}">
        <p14:creationId xmlns:p14="http://schemas.microsoft.com/office/powerpoint/2010/main" val="242992734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useBgFill="1">
        <p:nvSpPr>
          <p:cNvPr id="3" name="Rechthoek 2"/>
          <p:cNvSpPr/>
          <p:nvPr/>
        </p:nvSpPr>
        <p:spPr>
          <a:xfrm>
            <a:off x="0" y="0"/>
            <a:ext cx="2189408" cy="7096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4" name="Rechthoek 3"/>
          <p:cNvSpPr/>
          <p:nvPr/>
        </p:nvSpPr>
        <p:spPr>
          <a:xfrm>
            <a:off x="2189409" y="0"/>
            <a:ext cx="21894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5" name="Rechthoek 4"/>
          <p:cNvSpPr/>
          <p:nvPr/>
        </p:nvSpPr>
        <p:spPr>
          <a:xfrm>
            <a:off x="10002591" y="0"/>
            <a:ext cx="21894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6" name="Rechthoek 5"/>
          <p:cNvSpPr/>
          <p:nvPr/>
        </p:nvSpPr>
        <p:spPr>
          <a:xfrm>
            <a:off x="7873284" y="0"/>
            <a:ext cx="21894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7" name="Rechthoek 6"/>
          <p:cNvSpPr/>
          <p:nvPr/>
        </p:nvSpPr>
        <p:spPr>
          <a:xfrm>
            <a:off x="4378817" y="0"/>
            <a:ext cx="17171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8" name="Rechthoek 7"/>
          <p:cNvSpPr/>
          <p:nvPr/>
        </p:nvSpPr>
        <p:spPr>
          <a:xfrm>
            <a:off x="6096000" y="0"/>
            <a:ext cx="17772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10" name="Picture 29" descr="Afbeelding1"/>
          <p:cNvPicPr>
            <a:picLocks noChangeAspect="1" noChangeArrowheads="1" noCrop="1"/>
          </p:cNvPicPr>
          <p:nvPr/>
        </p:nvPicPr>
        <p:blipFill>
          <a:blip r:embed="rId4" cstate="print"/>
          <a:srcRect/>
          <a:stretch>
            <a:fillRect/>
          </a:stretch>
        </p:blipFill>
        <p:spPr bwMode="auto">
          <a:xfrm rot="13292151">
            <a:off x="11415422" y="337220"/>
            <a:ext cx="432760" cy="356301"/>
          </a:xfrm>
          <a:prstGeom prst="rect">
            <a:avLst/>
          </a:prstGeom>
          <a:noFill/>
        </p:spPr>
      </p:pic>
      <p:pic>
        <p:nvPicPr>
          <p:cNvPr id="11" name="Picture 29" descr="Afbeelding1"/>
          <p:cNvPicPr>
            <a:picLocks noChangeAspect="1" noChangeArrowheads="1" noCrop="1"/>
          </p:cNvPicPr>
          <p:nvPr/>
        </p:nvPicPr>
        <p:blipFill>
          <a:blip r:embed="rId4" cstate="print"/>
          <a:srcRect/>
          <a:stretch>
            <a:fillRect/>
          </a:stretch>
        </p:blipFill>
        <p:spPr bwMode="auto">
          <a:xfrm rot="13292151">
            <a:off x="11125991" y="852590"/>
            <a:ext cx="432760" cy="356301"/>
          </a:xfrm>
          <a:prstGeom prst="rect">
            <a:avLst/>
          </a:prstGeom>
          <a:noFill/>
        </p:spPr>
      </p:pic>
    </p:spTree>
    <p:extLst>
      <p:ext uri="{BB962C8B-B14F-4D97-AF65-F5344CB8AC3E}">
        <p14:creationId xmlns:p14="http://schemas.microsoft.com/office/powerpoint/2010/main" val="2777906730"/>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32" fill="hold" nodeType="afterEffect">
                                  <p:stCondLst>
                                    <p:cond delay="0"/>
                                  </p:stCondLst>
                                  <p:childTnLst>
                                    <p:animEffect transition="out" filter="diamond(out)">
                                      <p:cBhvr>
                                        <p:cTn id="6" dur="5000"/>
                                        <p:tgtEl>
                                          <p:spTgt spid="9"/>
                                        </p:tgtEl>
                                      </p:cBhvr>
                                    </p:animEffect>
                                    <p:set>
                                      <p:cBhvr>
                                        <p:cTn id="7" dur="1" fill="hold">
                                          <p:stCondLst>
                                            <p:cond delay="4999"/>
                                          </p:stCondLst>
                                        </p:cTn>
                                        <p:tgtEl>
                                          <p:spTgt spid="9"/>
                                        </p:tgtEl>
                                        <p:attrNameLst>
                                          <p:attrName>style.visibility</p:attrName>
                                        </p:attrNameLst>
                                      </p:cBhvr>
                                      <p:to>
                                        <p:strVal val="hidden"/>
                                      </p:to>
                                    </p:set>
                                  </p:childTnLst>
                                </p:cTn>
                              </p:par>
                            </p:childTnLst>
                          </p:cTn>
                        </p:par>
                        <p:par>
                          <p:cTn id="8" fill="hold">
                            <p:stCondLst>
                              <p:cond delay="5000"/>
                            </p:stCondLst>
                            <p:childTnLst>
                              <p:par>
                                <p:cTn id="9" presetID="18" presetClass="entr" presetSubtype="3"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upRight)">
                                      <p:cBhvr>
                                        <p:cTn id="11" dur="5000"/>
                                        <p:tgtEl>
                                          <p:spTgt spid="3"/>
                                        </p:tgtEl>
                                      </p:cBhvr>
                                    </p:animEffect>
                                  </p:childTnLst>
                                </p:cTn>
                              </p:par>
                              <p:par>
                                <p:cTn id="12" presetID="18" presetClass="entr" presetSubtype="9"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upLeft)">
                                      <p:cBhvr>
                                        <p:cTn id="14" dur="5000"/>
                                        <p:tgtEl>
                                          <p:spTgt spid="4"/>
                                        </p:tgtEl>
                                      </p:cBhvr>
                                    </p:animEffect>
                                  </p:childTnLst>
                                </p:cTn>
                              </p:par>
                              <p:par>
                                <p:cTn id="15" presetID="18" presetClass="entr" presetSubtype="3"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upRight)">
                                      <p:cBhvr>
                                        <p:cTn id="17" dur="5000"/>
                                        <p:tgtEl>
                                          <p:spTgt spid="7"/>
                                        </p:tgtEl>
                                      </p:cBhvr>
                                    </p:animEffect>
                                  </p:childTnLst>
                                </p:cTn>
                              </p:par>
                              <p:par>
                                <p:cTn id="18" presetID="18" presetClass="entr" presetSubtype="9"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upLeft)">
                                      <p:cBhvr>
                                        <p:cTn id="20" dur="5000"/>
                                        <p:tgtEl>
                                          <p:spTgt spid="8"/>
                                        </p:tgtEl>
                                      </p:cBhvr>
                                    </p:animEffect>
                                  </p:childTnLst>
                                </p:cTn>
                              </p:par>
                              <p:par>
                                <p:cTn id="21" presetID="18" presetClass="entr" presetSubtype="3"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upRight)">
                                      <p:cBhvr>
                                        <p:cTn id="23" dur="5000"/>
                                        <p:tgtEl>
                                          <p:spTgt spid="6"/>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upLeft)">
                                      <p:cBhvr>
                                        <p:cTn id="26" dur="5000"/>
                                        <p:tgtEl>
                                          <p:spTgt spid="5"/>
                                        </p:tgtEl>
                                      </p:cBhvr>
                                    </p:animEffect>
                                  </p:childTnLst>
                                </p:cTn>
                              </p:par>
                            </p:childTnLst>
                          </p:cTn>
                        </p:par>
                        <p:par>
                          <p:cTn id="27" fill="hold">
                            <p:stCondLst>
                              <p:cond delay="100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hthoek 3"/>
          <p:cNvSpPr/>
          <p:nvPr/>
        </p:nvSpPr>
        <p:spPr>
          <a:xfrm>
            <a:off x="3869635" y="2372139"/>
            <a:ext cx="5351638" cy="1815882"/>
          </a:xfrm>
          <a:prstGeom prst="rect">
            <a:avLst/>
          </a:prstGeom>
        </p:spPr>
        <p:txBody>
          <a:bodyPr wrap="square">
            <a:spAutoFit/>
          </a:bodyPr>
          <a:lstStyle/>
          <a:p>
            <a:pPr>
              <a:spcBef>
                <a:spcPts val="1200"/>
              </a:spcBef>
              <a:spcAft>
                <a:spcPts val="1200"/>
              </a:spcAft>
            </a:pPr>
            <a:r>
              <a:rPr lang="nl-NL" sz="2400" dirty="0" smtClean="0">
                <a:effectLst/>
                <a:latin typeface="Gabriola" panose="04040605051002020D02" pitchFamily="82" charset="0"/>
                <a:ea typeface="Times New Roman" panose="02020603050405020304" pitchFamily="18" charset="0"/>
                <a:cs typeface="Vijaya" panose="020B0604020202020204" pitchFamily="34" charset="0"/>
              </a:rPr>
              <a:t>Toch zijn de laatste dagen van het jaar </a:t>
            </a:r>
          </a:p>
          <a:p>
            <a:pPr>
              <a:spcBef>
                <a:spcPts val="1200"/>
              </a:spcBef>
              <a:spcAft>
                <a:spcPts val="1200"/>
              </a:spcAft>
            </a:pPr>
            <a:r>
              <a:rPr lang="nl-NL" sz="2400" dirty="0" smtClean="0">
                <a:effectLst/>
                <a:latin typeface="Gabriola" panose="04040605051002020D02" pitchFamily="82" charset="0"/>
                <a:ea typeface="Times New Roman" panose="02020603050405020304" pitchFamily="18" charset="0"/>
                <a:cs typeface="Vijaya" panose="020B0604020202020204" pitchFamily="34" charset="0"/>
              </a:rPr>
              <a:t>ook een moment van terugblikken op </a:t>
            </a:r>
          </a:p>
          <a:p>
            <a:pPr>
              <a:spcBef>
                <a:spcPts val="1200"/>
              </a:spcBef>
              <a:spcAft>
                <a:spcPts val="1200"/>
              </a:spcAft>
            </a:pPr>
            <a:r>
              <a:rPr lang="nl-NL" sz="2400" dirty="0" smtClean="0">
                <a:effectLst/>
                <a:latin typeface="Gabriola" panose="04040605051002020D02" pitchFamily="82" charset="0"/>
                <a:ea typeface="Times New Roman" panose="02020603050405020304" pitchFamily="18" charset="0"/>
                <a:cs typeface="Vijaya" panose="020B0604020202020204" pitchFamily="34" charset="0"/>
              </a:rPr>
              <a:t>het voorbije jaar.</a:t>
            </a:r>
            <a:endParaRPr lang="nl-NL" sz="2400" dirty="0">
              <a:effectLst/>
              <a:latin typeface="Gabriola" panose="04040605051002020D02" pitchFamily="82" charset="0"/>
              <a:ea typeface="Times New Roman" panose="02020603050405020304" pitchFamily="18" charset="0"/>
              <a:cs typeface="Vijaya" panose="020B0604020202020204" pitchFamily="34" charset="0"/>
            </a:endParaRPr>
          </a:p>
        </p:txBody>
      </p:sp>
      <p:pic>
        <p:nvPicPr>
          <p:cNvPr id="5" name="Afbeelding 4" descr="sterren12.gif"/>
          <p:cNvPicPr>
            <a:picLocks noChangeAspect="1"/>
          </p:cNvPicPr>
          <p:nvPr/>
        </p:nvPicPr>
        <p:blipFill>
          <a:blip r:embed="rId3" cstate="print"/>
          <a:srcRect/>
          <a:stretch>
            <a:fillRect/>
          </a:stretch>
        </p:blipFill>
        <p:spPr bwMode="auto">
          <a:xfrm rot="626543">
            <a:off x="7539291" y="5179316"/>
            <a:ext cx="679450" cy="687387"/>
          </a:xfrm>
          <a:prstGeom prst="rect">
            <a:avLst/>
          </a:prstGeom>
          <a:noFill/>
          <a:ln w="9525">
            <a:noFill/>
            <a:miter lim="800000"/>
            <a:headEnd/>
            <a:tailEnd/>
          </a:ln>
        </p:spPr>
      </p:pic>
      <p:pic>
        <p:nvPicPr>
          <p:cNvPr id="6" name="Afbeelding 5" descr="Afbeelding1.gif"/>
          <p:cNvPicPr>
            <a:picLocks noChangeAspect="1"/>
          </p:cNvPicPr>
          <p:nvPr/>
        </p:nvPicPr>
        <p:blipFill>
          <a:blip r:embed="rId4" cstate="print"/>
          <a:srcRect/>
          <a:stretch>
            <a:fillRect/>
          </a:stretch>
        </p:blipFill>
        <p:spPr bwMode="auto">
          <a:xfrm rot="20129789">
            <a:off x="8334823" y="5838149"/>
            <a:ext cx="499665" cy="395021"/>
          </a:xfrm>
          <a:prstGeom prst="rect">
            <a:avLst/>
          </a:prstGeom>
          <a:noFill/>
          <a:ln w="9525">
            <a:noFill/>
            <a:miter lim="800000"/>
            <a:headEnd/>
            <a:tailEnd/>
          </a:ln>
        </p:spPr>
      </p:pic>
      <p:pic>
        <p:nvPicPr>
          <p:cNvPr id="7" name="Afbeelding 6" descr="Afbeelding1.gif"/>
          <p:cNvPicPr>
            <a:picLocks noChangeAspect="1"/>
          </p:cNvPicPr>
          <p:nvPr/>
        </p:nvPicPr>
        <p:blipFill>
          <a:blip r:embed="rId4" cstate="print"/>
          <a:srcRect/>
          <a:stretch>
            <a:fillRect/>
          </a:stretch>
        </p:blipFill>
        <p:spPr bwMode="auto">
          <a:xfrm rot="20129789">
            <a:off x="7218111" y="6088001"/>
            <a:ext cx="606806" cy="516904"/>
          </a:xfrm>
          <a:prstGeom prst="rect">
            <a:avLst/>
          </a:prstGeom>
          <a:noFill/>
          <a:ln w="9525">
            <a:noFill/>
            <a:miter lim="800000"/>
            <a:headEnd/>
            <a:tailEnd/>
          </a:ln>
        </p:spPr>
      </p:pic>
    </p:spTree>
    <p:extLst>
      <p:ext uri="{BB962C8B-B14F-4D97-AF65-F5344CB8AC3E}">
        <p14:creationId xmlns:p14="http://schemas.microsoft.com/office/powerpoint/2010/main" val="351407875"/>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 name="Gelijkbenige driehoek 2"/>
          <p:cNvSpPr/>
          <p:nvPr/>
        </p:nvSpPr>
        <p:spPr>
          <a:xfrm>
            <a:off x="0" y="3429000"/>
            <a:ext cx="12192000" cy="3429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4" name="Gelijkbenige driehoek 3"/>
          <p:cNvSpPr/>
          <p:nvPr/>
        </p:nvSpPr>
        <p:spPr>
          <a:xfrm rot="10800000">
            <a:off x="-2" y="0"/>
            <a:ext cx="12192000" cy="351915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5" name="Gelijkbenige driehoek 4"/>
          <p:cNvSpPr/>
          <p:nvPr/>
        </p:nvSpPr>
        <p:spPr>
          <a:xfrm rot="5400000">
            <a:off x="-381004" y="380995"/>
            <a:ext cx="6858000" cy="60960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6" name="Gelijkbenige driehoek 5"/>
          <p:cNvSpPr/>
          <p:nvPr/>
        </p:nvSpPr>
        <p:spPr>
          <a:xfrm rot="16200000">
            <a:off x="5714999" y="381001"/>
            <a:ext cx="6857999" cy="609599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8"/>
            <a:ext cx="12192000" cy="6858000"/>
          </a:xfrm>
          <a:prstGeom prst="rect">
            <a:avLst/>
          </a:prstGeom>
        </p:spPr>
      </p:pic>
      <p:pic>
        <p:nvPicPr>
          <p:cNvPr id="8" name="Picture 29" descr="Afbeelding1"/>
          <p:cNvPicPr>
            <a:picLocks noChangeAspect="1" noChangeArrowheads="1" noCrop="1"/>
          </p:cNvPicPr>
          <p:nvPr/>
        </p:nvPicPr>
        <p:blipFill>
          <a:blip r:embed="rId3" cstate="print"/>
          <a:srcRect/>
          <a:stretch>
            <a:fillRect/>
          </a:stretch>
        </p:blipFill>
        <p:spPr bwMode="auto">
          <a:xfrm rot="13292151">
            <a:off x="9991053" y="342591"/>
            <a:ext cx="501970" cy="548942"/>
          </a:xfrm>
          <a:prstGeom prst="rect">
            <a:avLst/>
          </a:prstGeom>
          <a:noFill/>
        </p:spPr>
      </p:pic>
      <p:pic>
        <p:nvPicPr>
          <p:cNvPr id="9" name="Picture 29" descr="Afbeelding1"/>
          <p:cNvPicPr>
            <a:picLocks noChangeAspect="1" noChangeArrowheads="1" noCrop="1"/>
          </p:cNvPicPr>
          <p:nvPr/>
        </p:nvPicPr>
        <p:blipFill>
          <a:blip r:embed="rId3" cstate="print"/>
          <a:srcRect/>
          <a:stretch>
            <a:fillRect/>
          </a:stretch>
        </p:blipFill>
        <p:spPr bwMode="auto">
          <a:xfrm rot="14705509">
            <a:off x="10906694" y="646209"/>
            <a:ext cx="747392" cy="618508"/>
          </a:xfrm>
          <a:prstGeom prst="rect">
            <a:avLst/>
          </a:prstGeom>
          <a:noFill/>
        </p:spPr>
      </p:pic>
    </p:spTree>
    <p:extLst>
      <p:ext uri="{BB962C8B-B14F-4D97-AF65-F5344CB8AC3E}">
        <p14:creationId xmlns:p14="http://schemas.microsoft.com/office/powerpoint/2010/main" val="230340639"/>
      </p:ext>
    </p:extLst>
  </p:cSld>
  <p:clrMapOvr>
    <a:masterClrMapping/>
  </p:clrMapOvr>
  <mc:AlternateContent xmlns:mc="http://schemas.openxmlformats.org/markup-compatibility/2006" xmlns:p14="http://schemas.microsoft.com/office/powerpoint/2010/main">
    <mc:Choice Requires="p14">
      <p:transition spd="slow" p14:dur="2000" advTm="18000"/>
    </mc:Choice>
    <mc:Fallback xmlns="">
      <p:transition spd="slow"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32" fill="hold" nodeType="afterEffect">
                                  <p:stCondLst>
                                    <p:cond delay="0"/>
                                  </p:stCondLst>
                                  <p:childTnLst>
                                    <p:animEffect transition="out" filter="diamond(out)">
                                      <p:cBhvr>
                                        <p:cTn id="6" dur="5000"/>
                                        <p:tgtEl>
                                          <p:spTgt spid="7"/>
                                        </p:tgtEl>
                                      </p:cBhvr>
                                    </p:animEffect>
                                    <p:set>
                                      <p:cBhvr>
                                        <p:cTn id="7" dur="1" fill="hold">
                                          <p:stCondLst>
                                            <p:cond delay="4999"/>
                                          </p:stCondLst>
                                        </p:cTn>
                                        <p:tgtEl>
                                          <p:spTgt spid="7"/>
                                        </p:tgtEl>
                                        <p:attrNameLst>
                                          <p:attrName>style.visibility</p:attrName>
                                        </p:attrNameLst>
                                      </p:cBhvr>
                                      <p:to>
                                        <p:strVal val="hidden"/>
                                      </p:to>
                                    </p:set>
                                  </p:childTnLst>
                                </p:cTn>
                              </p:par>
                            </p:childTnLst>
                          </p:cTn>
                        </p:par>
                        <p:par>
                          <p:cTn id="8" fill="hold">
                            <p:stCondLst>
                              <p:cond delay="5000"/>
                            </p:stCondLst>
                            <p:childTnLst>
                              <p:par>
                                <p:cTn id="9" presetID="17"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ppt_x</p:attrName>
                                        </p:attrNameLst>
                                      </p:cBhvr>
                                      <p:tavLst>
                                        <p:tav tm="0">
                                          <p:val>
                                            <p:strVal val="#ppt_x+#ppt_w/2"/>
                                          </p:val>
                                        </p:tav>
                                        <p:tav tm="100000">
                                          <p:val>
                                            <p:strVal val="#ppt_x"/>
                                          </p:val>
                                        </p:tav>
                                      </p:tavLst>
                                    </p:anim>
                                    <p:anim calcmode="lin" valueType="num">
                                      <p:cBhvr>
                                        <p:cTn id="12" dur="5000" fill="hold"/>
                                        <p:tgtEl>
                                          <p:spTgt spid="5"/>
                                        </p:tgtEl>
                                        <p:attrNameLst>
                                          <p:attrName>ppt_y</p:attrName>
                                        </p:attrNameLst>
                                      </p:cBhvr>
                                      <p:tavLst>
                                        <p:tav tm="0">
                                          <p:val>
                                            <p:strVal val="#ppt_y"/>
                                          </p:val>
                                        </p:tav>
                                        <p:tav tm="100000">
                                          <p:val>
                                            <p:strVal val="#ppt_y"/>
                                          </p:val>
                                        </p:tav>
                                      </p:tavLst>
                                    </p:anim>
                                    <p:anim calcmode="lin" valueType="num">
                                      <p:cBhvr>
                                        <p:cTn id="13" dur="5000" fill="hold"/>
                                        <p:tgtEl>
                                          <p:spTgt spid="5"/>
                                        </p:tgtEl>
                                        <p:attrNameLst>
                                          <p:attrName>ppt_w</p:attrName>
                                        </p:attrNameLst>
                                      </p:cBhvr>
                                      <p:tavLst>
                                        <p:tav tm="0">
                                          <p:val>
                                            <p:fltVal val="0"/>
                                          </p:val>
                                        </p:tav>
                                        <p:tav tm="100000">
                                          <p:val>
                                            <p:strVal val="#ppt_w"/>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childTnLst>
                                </p:cTn>
                              </p:par>
                              <p:par>
                                <p:cTn id="15" presetID="3" presetClass="entr" presetSubtype="5" fill="hold" grpId="1"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vertical)">
                                      <p:cBhvr>
                                        <p:cTn id="17" dur="5000"/>
                                        <p:tgtEl>
                                          <p:spTgt spid="5"/>
                                        </p:tgtEl>
                                      </p:cBhvr>
                                    </p:animEffect>
                                  </p:childTnLst>
                                </p:cTn>
                              </p:par>
                              <p:par>
                                <p:cTn id="18" presetID="17"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0" fill="hold"/>
                                        <p:tgtEl>
                                          <p:spTgt spid="6"/>
                                        </p:tgtEl>
                                        <p:attrNameLst>
                                          <p:attrName>ppt_x</p:attrName>
                                        </p:attrNameLst>
                                      </p:cBhvr>
                                      <p:tavLst>
                                        <p:tav tm="0">
                                          <p:val>
                                            <p:strVal val="#ppt_x-#ppt_w/2"/>
                                          </p:val>
                                        </p:tav>
                                        <p:tav tm="100000">
                                          <p:val>
                                            <p:strVal val="#ppt_x"/>
                                          </p:val>
                                        </p:tav>
                                      </p:tavLst>
                                    </p:anim>
                                    <p:anim calcmode="lin" valueType="num">
                                      <p:cBhvr>
                                        <p:cTn id="21" dur="5000" fill="hold"/>
                                        <p:tgtEl>
                                          <p:spTgt spid="6"/>
                                        </p:tgtEl>
                                        <p:attrNameLst>
                                          <p:attrName>ppt_y</p:attrName>
                                        </p:attrNameLst>
                                      </p:cBhvr>
                                      <p:tavLst>
                                        <p:tav tm="0">
                                          <p:val>
                                            <p:strVal val="#ppt_y"/>
                                          </p:val>
                                        </p:tav>
                                        <p:tav tm="100000">
                                          <p:val>
                                            <p:strVal val="#ppt_y"/>
                                          </p:val>
                                        </p:tav>
                                      </p:tavLst>
                                    </p:anim>
                                    <p:anim calcmode="lin" valueType="num">
                                      <p:cBhvr>
                                        <p:cTn id="22" dur="5000" fill="hold"/>
                                        <p:tgtEl>
                                          <p:spTgt spid="6"/>
                                        </p:tgtEl>
                                        <p:attrNameLst>
                                          <p:attrName>ppt_w</p:attrName>
                                        </p:attrNameLst>
                                      </p:cBhvr>
                                      <p:tavLst>
                                        <p:tav tm="0">
                                          <p:val>
                                            <p:fltVal val="0"/>
                                          </p:val>
                                        </p:tav>
                                        <p:tav tm="100000">
                                          <p:val>
                                            <p:strVal val="#ppt_w"/>
                                          </p:val>
                                        </p:tav>
                                      </p:tavLst>
                                    </p:anim>
                                    <p:anim calcmode="lin" valueType="num">
                                      <p:cBhvr>
                                        <p:cTn id="23" dur="5000" fill="hold"/>
                                        <p:tgtEl>
                                          <p:spTgt spid="6"/>
                                        </p:tgtEl>
                                        <p:attrNameLst>
                                          <p:attrName>ppt_h</p:attrName>
                                        </p:attrNameLst>
                                      </p:cBhvr>
                                      <p:tavLst>
                                        <p:tav tm="0">
                                          <p:val>
                                            <p:strVal val="#ppt_h"/>
                                          </p:val>
                                        </p:tav>
                                        <p:tav tm="100000">
                                          <p:val>
                                            <p:strVal val="#ppt_h"/>
                                          </p:val>
                                        </p:tav>
                                      </p:tavLst>
                                    </p:anim>
                                  </p:childTnLst>
                                </p:cTn>
                              </p:par>
                              <p:par>
                                <p:cTn id="24" presetID="3" presetClass="entr" presetSubtype="5" fill="hold" grpId="1"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vertical)">
                                      <p:cBhvr>
                                        <p:cTn id="26" dur="5000"/>
                                        <p:tgtEl>
                                          <p:spTgt spid="6"/>
                                        </p:tgtEl>
                                      </p:cBhvr>
                                    </p:animEffect>
                                  </p:childTnLst>
                                </p:cTn>
                              </p:par>
                            </p:childTnLst>
                          </p:cTn>
                        </p:par>
                        <p:par>
                          <p:cTn id="27" fill="hold">
                            <p:stCondLst>
                              <p:cond delay="10000"/>
                            </p:stCondLst>
                            <p:childTnLst>
                              <p:par>
                                <p:cTn id="28" presetID="17" presetClass="entr" presetSubtype="1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0" fill="hold"/>
                                        <p:tgtEl>
                                          <p:spTgt spid="4"/>
                                        </p:tgtEl>
                                        <p:attrNameLst>
                                          <p:attrName>ppt_w</p:attrName>
                                        </p:attrNameLst>
                                      </p:cBhvr>
                                      <p:tavLst>
                                        <p:tav tm="0">
                                          <p:val>
                                            <p:fltVal val="0"/>
                                          </p:val>
                                        </p:tav>
                                        <p:tav tm="100000">
                                          <p:val>
                                            <p:strVal val="#ppt_w"/>
                                          </p:val>
                                        </p:tav>
                                      </p:tavLst>
                                    </p:anim>
                                    <p:anim calcmode="lin" valueType="num">
                                      <p:cBhvr>
                                        <p:cTn id="31" dur="5000" fill="hold"/>
                                        <p:tgtEl>
                                          <p:spTgt spid="4"/>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0" fill="hold"/>
                                        <p:tgtEl>
                                          <p:spTgt spid="3"/>
                                        </p:tgtEl>
                                        <p:attrNameLst>
                                          <p:attrName>ppt_w</p:attrName>
                                        </p:attrNameLst>
                                      </p:cBhvr>
                                      <p:tavLst>
                                        <p:tav tm="0">
                                          <p:val>
                                            <p:fltVal val="0"/>
                                          </p:val>
                                        </p:tav>
                                        <p:tav tm="100000">
                                          <p:val>
                                            <p:strVal val="#ppt_w"/>
                                          </p:val>
                                        </p:tav>
                                      </p:tavLst>
                                    </p:anim>
                                    <p:anim calcmode="lin" valueType="num">
                                      <p:cBhvr>
                                        <p:cTn id="35" dur="5000" fill="hold"/>
                                        <p:tgtEl>
                                          <p:spTgt spid="3"/>
                                        </p:tgtEl>
                                        <p:attrNameLst>
                                          <p:attrName>ppt_h</p:attrName>
                                        </p:attrNameLst>
                                      </p:cBhvr>
                                      <p:tavLst>
                                        <p:tav tm="0">
                                          <p:val>
                                            <p:strVal val="#ppt_h"/>
                                          </p:val>
                                        </p:tav>
                                        <p:tav tm="100000">
                                          <p:val>
                                            <p:strVal val="#ppt_h"/>
                                          </p:val>
                                        </p:tav>
                                      </p:tavLst>
                                    </p:anim>
                                  </p:childTnLst>
                                </p:cTn>
                              </p:par>
                            </p:childTnLst>
                          </p:cTn>
                        </p:par>
                        <p:par>
                          <p:cTn id="36" fill="hold">
                            <p:stCondLst>
                              <p:cond delay="15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hthoek 2"/>
          <p:cNvSpPr/>
          <p:nvPr/>
        </p:nvSpPr>
        <p:spPr>
          <a:xfrm>
            <a:off x="3869635" y="2385392"/>
            <a:ext cx="5351638" cy="2616101"/>
          </a:xfrm>
          <a:prstGeom prst="rect">
            <a:avLst/>
          </a:prstGeom>
        </p:spPr>
        <p:txBody>
          <a:bodyPr wrap="square">
            <a:spAutoFit/>
          </a:bodyPr>
          <a:lstStyle/>
          <a:p>
            <a:pPr>
              <a:spcBef>
                <a:spcPts val="1200"/>
              </a:spcBef>
              <a:spcAft>
                <a:spcPts val="1200"/>
              </a:spcAft>
            </a:pPr>
            <a:r>
              <a:rPr lang="nl-NL" sz="2400" dirty="0" smtClean="0">
                <a:effectLst/>
                <a:latin typeface="Gabriola" panose="04040605051002020D02" pitchFamily="82" charset="0"/>
                <a:ea typeface="Times New Roman" panose="02020603050405020304" pitchFamily="18" charset="0"/>
                <a:cs typeface="Vijaya" panose="020B0604020202020204" pitchFamily="34" charset="0"/>
              </a:rPr>
              <a:t>Voor iedereen heeft het wel vreugde gebracht en heeft het een herinnering voor het leven achtergelaten. </a:t>
            </a:r>
          </a:p>
          <a:p>
            <a:pPr>
              <a:spcBef>
                <a:spcPts val="1200"/>
              </a:spcBef>
              <a:spcAft>
                <a:spcPts val="1200"/>
              </a:spcAft>
            </a:pPr>
            <a:r>
              <a:rPr lang="nl-NL" sz="2400" dirty="0" smtClean="0">
                <a:effectLst/>
                <a:latin typeface="Gabriola" panose="04040605051002020D02" pitchFamily="82" charset="0"/>
                <a:ea typeface="Times New Roman" panose="02020603050405020304" pitchFamily="18" charset="0"/>
                <a:cs typeface="Vijaya" panose="020B0604020202020204" pitchFamily="34" charset="0"/>
              </a:rPr>
              <a:t>Voor anderen was het een jaar van afscheid nemen van een dierbare in hun leven en nu eens te meer worden herinnerd aan het gemis van wat men in 2014 heeft moeten afgeven.</a:t>
            </a:r>
            <a:endParaRPr lang="nl-NL" sz="2400" dirty="0">
              <a:effectLst/>
              <a:latin typeface="Gabriola" panose="04040605051002020D02" pitchFamily="82" charset="0"/>
              <a:ea typeface="Times New Roman" panose="02020603050405020304" pitchFamily="18" charset="0"/>
              <a:cs typeface="Vijaya" panose="020B0604020202020204" pitchFamily="34" charset="0"/>
            </a:endParaRPr>
          </a:p>
        </p:txBody>
      </p:sp>
      <p:pic>
        <p:nvPicPr>
          <p:cNvPr id="4" name="Afbeelding 3" descr="sterren12.gif"/>
          <p:cNvPicPr>
            <a:picLocks noChangeAspect="1"/>
          </p:cNvPicPr>
          <p:nvPr/>
        </p:nvPicPr>
        <p:blipFill>
          <a:blip r:embed="rId3" cstate="print"/>
          <a:srcRect/>
          <a:stretch>
            <a:fillRect/>
          </a:stretch>
        </p:blipFill>
        <p:spPr bwMode="auto">
          <a:xfrm rot="626543">
            <a:off x="7539291" y="5179316"/>
            <a:ext cx="679450" cy="687387"/>
          </a:xfrm>
          <a:prstGeom prst="rect">
            <a:avLst/>
          </a:prstGeom>
          <a:noFill/>
          <a:ln w="9525">
            <a:noFill/>
            <a:miter lim="800000"/>
            <a:headEnd/>
            <a:tailEnd/>
          </a:ln>
        </p:spPr>
      </p:pic>
      <p:pic>
        <p:nvPicPr>
          <p:cNvPr id="5" name="Afbeelding 4" descr="Afbeelding1.gif"/>
          <p:cNvPicPr>
            <a:picLocks noChangeAspect="1"/>
          </p:cNvPicPr>
          <p:nvPr/>
        </p:nvPicPr>
        <p:blipFill>
          <a:blip r:embed="rId4" cstate="print"/>
          <a:srcRect/>
          <a:stretch>
            <a:fillRect/>
          </a:stretch>
        </p:blipFill>
        <p:spPr bwMode="auto">
          <a:xfrm rot="20129789">
            <a:off x="8334823" y="5838149"/>
            <a:ext cx="499665" cy="395021"/>
          </a:xfrm>
          <a:prstGeom prst="rect">
            <a:avLst/>
          </a:prstGeom>
          <a:noFill/>
          <a:ln w="9525">
            <a:noFill/>
            <a:miter lim="800000"/>
            <a:headEnd/>
            <a:tailEnd/>
          </a:ln>
        </p:spPr>
      </p:pic>
      <p:pic>
        <p:nvPicPr>
          <p:cNvPr id="6" name="Afbeelding 5" descr="Afbeelding1.gif"/>
          <p:cNvPicPr>
            <a:picLocks noChangeAspect="1"/>
          </p:cNvPicPr>
          <p:nvPr/>
        </p:nvPicPr>
        <p:blipFill>
          <a:blip r:embed="rId4" cstate="print"/>
          <a:srcRect/>
          <a:stretch>
            <a:fillRect/>
          </a:stretch>
        </p:blipFill>
        <p:spPr bwMode="auto">
          <a:xfrm rot="20129789">
            <a:off x="7218111" y="6088001"/>
            <a:ext cx="606806" cy="516904"/>
          </a:xfrm>
          <a:prstGeom prst="rect">
            <a:avLst/>
          </a:prstGeom>
          <a:noFill/>
          <a:ln w="9525">
            <a:noFill/>
            <a:miter lim="800000"/>
            <a:headEnd/>
            <a:tailEnd/>
          </a:ln>
        </p:spPr>
      </p:pic>
    </p:spTree>
    <p:extLst>
      <p:ext uri="{BB962C8B-B14F-4D97-AF65-F5344CB8AC3E}">
        <p14:creationId xmlns:p14="http://schemas.microsoft.com/office/powerpoint/2010/main" val="174635176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 name="Stroomdiagram: Verzamelen 6"/>
          <p:cNvSpPr/>
          <p:nvPr/>
        </p:nvSpPr>
        <p:spPr>
          <a:xfrm rot="5400000">
            <a:off x="2667000" y="-2654120"/>
            <a:ext cx="6857998" cy="12192002"/>
          </a:xfrm>
          <a:prstGeom prst="flowChartCol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useBgFill="1">
        <p:nvSpPr>
          <p:cNvPr id="8" name="Gelijkbenige driehoek 7"/>
          <p:cNvSpPr/>
          <p:nvPr/>
        </p:nvSpPr>
        <p:spPr>
          <a:xfrm>
            <a:off x="-2" y="3429000"/>
            <a:ext cx="12192000" cy="3429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9" name="Gelijkbenige driehoek 8"/>
          <p:cNvSpPr/>
          <p:nvPr/>
        </p:nvSpPr>
        <p:spPr>
          <a:xfrm rot="10800000">
            <a:off x="-57956" y="-12880"/>
            <a:ext cx="12307903" cy="351916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3762"/>
          </a:xfrm>
          <a:prstGeom prst="rect">
            <a:avLst/>
          </a:prstGeom>
        </p:spPr>
      </p:pic>
    </p:spTree>
    <p:extLst>
      <p:ext uri="{BB962C8B-B14F-4D97-AF65-F5344CB8AC3E}">
        <p14:creationId xmlns:p14="http://schemas.microsoft.com/office/powerpoint/2010/main" val="4166107995"/>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32" fill="hold" nodeType="afterEffect">
                                  <p:stCondLst>
                                    <p:cond delay="0"/>
                                  </p:stCondLst>
                                  <p:childTnLst>
                                    <p:animEffect transition="out" filter="diamond(out)">
                                      <p:cBhvr>
                                        <p:cTn id="6" dur="5000"/>
                                        <p:tgtEl>
                                          <p:spTgt spid="10"/>
                                        </p:tgtEl>
                                      </p:cBhvr>
                                    </p:animEffect>
                                    <p:set>
                                      <p:cBhvr>
                                        <p:cTn id="7" dur="1" fill="hold">
                                          <p:stCondLst>
                                            <p:cond delay="4999"/>
                                          </p:stCondLst>
                                        </p:cTn>
                                        <p:tgtEl>
                                          <p:spTgt spid="10"/>
                                        </p:tgtEl>
                                        <p:attrNameLst>
                                          <p:attrName>style.visibility</p:attrName>
                                        </p:attrNameLst>
                                      </p:cBhvr>
                                      <p:to>
                                        <p:strVal val="hidden"/>
                                      </p:to>
                                    </p:set>
                                  </p:childTnLst>
                                </p:cTn>
                              </p:par>
                            </p:childTnLst>
                          </p:cTn>
                        </p:par>
                        <p:par>
                          <p:cTn id="8" fill="hold">
                            <p:stCondLst>
                              <p:cond delay="5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0" fill="hold"/>
                                        <p:tgtEl>
                                          <p:spTgt spid="7"/>
                                        </p:tgtEl>
                                        <p:attrNameLst>
                                          <p:attrName>ppt_w</p:attrName>
                                        </p:attrNameLst>
                                      </p:cBhvr>
                                      <p:tavLst>
                                        <p:tav tm="0">
                                          <p:val>
                                            <p:fltVal val="0"/>
                                          </p:val>
                                        </p:tav>
                                        <p:tav tm="100000">
                                          <p:val>
                                            <p:strVal val="#ppt_w"/>
                                          </p:val>
                                        </p:tav>
                                      </p:tavLst>
                                    </p:anim>
                                    <p:anim calcmode="lin" valueType="num">
                                      <p:cBhvr>
                                        <p:cTn id="12" dur="5000" fill="hold"/>
                                        <p:tgtEl>
                                          <p:spTgt spid="7"/>
                                        </p:tgtEl>
                                        <p:attrNameLst>
                                          <p:attrName>ppt_h</p:attrName>
                                        </p:attrNameLst>
                                      </p:cBhvr>
                                      <p:tavLst>
                                        <p:tav tm="0">
                                          <p:val>
                                            <p:strVal val="#ppt_h"/>
                                          </p:val>
                                        </p:tav>
                                        <p:tav tm="100000">
                                          <p:val>
                                            <p:strVal val="#ppt_h"/>
                                          </p:val>
                                        </p:tav>
                                      </p:tavLst>
                                    </p:anim>
                                  </p:childTnLst>
                                </p:cTn>
                              </p:par>
                              <p:par>
                                <p:cTn id="13" presetID="17"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0" fill="hold"/>
                                        <p:tgtEl>
                                          <p:spTgt spid="9"/>
                                        </p:tgtEl>
                                        <p:attrNameLst>
                                          <p:attrName>ppt_x</p:attrName>
                                        </p:attrNameLst>
                                      </p:cBhvr>
                                      <p:tavLst>
                                        <p:tav tm="0">
                                          <p:val>
                                            <p:strVal val="#ppt_x"/>
                                          </p:val>
                                        </p:tav>
                                        <p:tav tm="100000">
                                          <p:val>
                                            <p:strVal val="#ppt_x"/>
                                          </p:val>
                                        </p:tav>
                                      </p:tavLst>
                                    </p:anim>
                                    <p:anim calcmode="lin" valueType="num">
                                      <p:cBhvr>
                                        <p:cTn id="16" dur="5000" fill="hold"/>
                                        <p:tgtEl>
                                          <p:spTgt spid="9"/>
                                        </p:tgtEl>
                                        <p:attrNameLst>
                                          <p:attrName>ppt_y</p:attrName>
                                        </p:attrNameLst>
                                      </p:cBhvr>
                                      <p:tavLst>
                                        <p:tav tm="0">
                                          <p:val>
                                            <p:strVal val="#ppt_y+#ppt_h/2"/>
                                          </p:val>
                                        </p:tav>
                                        <p:tav tm="100000">
                                          <p:val>
                                            <p:strVal val="#ppt_y"/>
                                          </p:val>
                                        </p:tav>
                                      </p:tavLst>
                                    </p:anim>
                                    <p:anim calcmode="lin" valueType="num">
                                      <p:cBhvr>
                                        <p:cTn id="17" dur="5000" fill="hold"/>
                                        <p:tgtEl>
                                          <p:spTgt spid="9"/>
                                        </p:tgtEl>
                                        <p:attrNameLst>
                                          <p:attrName>ppt_w</p:attrName>
                                        </p:attrNameLst>
                                      </p:cBhvr>
                                      <p:tavLst>
                                        <p:tav tm="0">
                                          <p:val>
                                            <p:strVal val="#ppt_w"/>
                                          </p:val>
                                        </p:tav>
                                        <p:tav tm="100000">
                                          <p:val>
                                            <p:strVal val="#ppt_w"/>
                                          </p:val>
                                        </p:tav>
                                      </p:tavLst>
                                    </p:anim>
                                    <p:anim calcmode="lin" valueType="num">
                                      <p:cBhvr>
                                        <p:cTn id="18" dur="5000" fill="hold"/>
                                        <p:tgtEl>
                                          <p:spTgt spid="9"/>
                                        </p:tgtEl>
                                        <p:attrNameLst>
                                          <p:attrName>ppt_h</p:attrName>
                                        </p:attrNameLst>
                                      </p:cBhvr>
                                      <p:tavLst>
                                        <p:tav tm="0">
                                          <p:val>
                                            <p:fltVal val="0"/>
                                          </p:val>
                                        </p:tav>
                                        <p:tav tm="100000">
                                          <p:val>
                                            <p:strVal val="#ppt_h"/>
                                          </p:val>
                                        </p:tav>
                                      </p:tavLst>
                                    </p:anim>
                                  </p:childTnLst>
                                </p:cTn>
                              </p:par>
                              <p:par>
                                <p:cTn id="19" presetID="17"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0" fill="hold"/>
                                        <p:tgtEl>
                                          <p:spTgt spid="8"/>
                                        </p:tgtEl>
                                        <p:attrNameLst>
                                          <p:attrName>ppt_x</p:attrName>
                                        </p:attrNameLst>
                                      </p:cBhvr>
                                      <p:tavLst>
                                        <p:tav tm="0">
                                          <p:val>
                                            <p:strVal val="#ppt_x"/>
                                          </p:val>
                                        </p:tav>
                                        <p:tav tm="100000">
                                          <p:val>
                                            <p:strVal val="#ppt_x"/>
                                          </p:val>
                                        </p:tav>
                                      </p:tavLst>
                                    </p:anim>
                                    <p:anim calcmode="lin" valueType="num">
                                      <p:cBhvr>
                                        <p:cTn id="22" dur="5000" fill="hold"/>
                                        <p:tgtEl>
                                          <p:spTgt spid="8"/>
                                        </p:tgtEl>
                                        <p:attrNameLst>
                                          <p:attrName>ppt_y</p:attrName>
                                        </p:attrNameLst>
                                      </p:cBhvr>
                                      <p:tavLst>
                                        <p:tav tm="0">
                                          <p:val>
                                            <p:strVal val="#ppt_y-#ppt_h/2"/>
                                          </p:val>
                                        </p:tav>
                                        <p:tav tm="100000">
                                          <p:val>
                                            <p:strVal val="#ppt_y"/>
                                          </p:val>
                                        </p:tav>
                                      </p:tavLst>
                                    </p:anim>
                                    <p:anim calcmode="lin" valueType="num">
                                      <p:cBhvr>
                                        <p:cTn id="23" dur="5000" fill="hold"/>
                                        <p:tgtEl>
                                          <p:spTgt spid="8"/>
                                        </p:tgtEl>
                                        <p:attrNameLst>
                                          <p:attrName>ppt_w</p:attrName>
                                        </p:attrNameLst>
                                      </p:cBhvr>
                                      <p:tavLst>
                                        <p:tav tm="0">
                                          <p:val>
                                            <p:strVal val="#ppt_w"/>
                                          </p:val>
                                        </p:tav>
                                        <p:tav tm="100000">
                                          <p:val>
                                            <p:strVal val="#ppt_w"/>
                                          </p:val>
                                        </p:tav>
                                      </p:tavLst>
                                    </p:anim>
                                    <p:anim calcmode="lin" valueType="num">
                                      <p:cBhvr>
                                        <p:cTn id="24" dur="5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hthoek 3"/>
          <p:cNvSpPr/>
          <p:nvPr/>
        </p:nvSpPr>
        <p:spPr>
          <a:xfrm>
            <a:off x="3866606" y="2351314"/>
            <a:ext cx="5515933" cy="3723123"/>
          </a:xfrm>
          <a:prstGeom prst="rect">
            <a:avLst/>
          </a:prstGeom>
        </p:spPr>
        <p:txBody>
          <a:bodyPr wrap="square">
            <a:spAutoFit/>
          </a:bodyPr>
          <a:lstStyle/>
          <a:p>
            <a:pPr>
              <a:spcBef>
                <a:spcPts val="1200"/>
              </a:spcBef>
              <a:spcAft>
                <a:spcPts val="1200"/>
              </a:spcAft>
            </a:pPr>
            <a:r>
              <a:rPr lang="nl-NL" sz="2400" dirty="0" smtClean="0">
                <a:solidFill>
                  <a:srgbClr val="141823"/>
                </a:solidFill>
                <a:effectLst/>
                <a:latin typeface="Gabriola" panose="04040605051002020D02" pitchFamily="82" charset="0"/>
                <a:ea typeface="Times New Roman" panose="02020603050405020304" pitchFamily="18" charset="0"/>
                <a:cs typeface="Vijaya" panose="020B0604020202020204" pitchFamily="34" charset="0"/>
              </a:rPr>
              <a:t>Maar het is ook een moment om je vrienden, familie en naasten  te bedanken voor de steun die men je het afgelopen jaar heeft gegeven. </a:t>
            </a:r>
          </a:p>
          <a:p>
            <a:pPr>
              <a:spcBef>
                <a:spcPts val="1200"/>
              </a:spcBef>
              <a:spcAft>
                <a:spcPts val="1200"/>
              </a:spcAft>
            </a:pPr>
            <a:r>
              <a:rPr lang="nl-NL" sz="2400" dirty="0" smtClean="0">
                <a:solidFill>
                  <a:srgbClr val="141823"/>
                </a:solidFill>
                <a:effectLst/>
                <a:latin typeface="Gabriola" panose="04040605051002020D02" pitchFamily="82" charset="0"/>
                <a:ea typeface="Times New Roman" panose="02020603050405020304" pitchFamily="18" charset="0"/>
                <a:cs typeface="Vijaya" panose="020B0604020202020204" pitchFamily="34" charset="0"/>
              </a:rPr>
              <a:t>Je raad gaven bij je onzekerheden of een troostend woordje op droeve momenten een schouderklopje gaven als je weer eens iets goeds had gedaan. </a:t>
            </a:r>
          </a:p>
          <a:p>
            <a:pPr>
              <a:spcBef>
                <a:spcPts val="1200"/>
              </a:spcBef>
              <a:spcAft>
                <a:spcPts val="1200"/>
              </a:spcAft>
            </a:pPr>
            <a:r>
              <a:rPr lang="nl-NL" sz="2400" dirty="0" smtClean="0">
                <a:solidFill>
                  <a:srgbClr val="141823"/>
                </a:solidFill>
                <a:effectLst/>
                <a:latin typeface="Gabriola" panose="04040605051002020D02" pitchFamily="82" charset="0"/>
                <a:ea typeface="Times New Roman" panose="02020603050405020304" pitchFamily="18" charset="0"/>
                <a:cs typeface="Vijaya" panose="020B0604020202020204" pitchFamily="34" charset="0"/>
              </a:rPr>
              <a:t>En een “dank je wel” is klein van woord maar groot van daad.</a:t>
            </a:r>
            <a:endParaRPr lang="nl-NL" sz="2400" dirty="0">
              <a:effectLst/>
              <a:latin typeface="Gabriola" panose="04040605051002020D02" pitchFamily="82" charset="0"/>
              <a:ea typeface="Times New Roman" panose="02020603050405020304" pitchFamily="18" charset="0"/>
              <a:cs typeface="Vijaya" panose="020B0604020202020204" pitchFamily="34" charset="0"/>
            </a:endParaRPr>
          </a:p>
        </p:txBody>
      </p:sp>
      <p:pic>
        <p:nvPicPr>
          <p:cNvPr id="5" name="Afbeelding 4" descr="Afbeelding1.gif"/>
          <p:cNvPicPr>
            <a:picLocks noChangeAspect="1"/>
          </p:cNvPicPr>
          <p:nvPr/>
        </p:nvPicPr>
        <p:blipFill>
          <a:blip r:embed="rId3" cstate="print"/>
          <a:srcRect/>
          <a:stretch>
            <a:fillRect/>
          </a:stretch>
        </p:blipFill>
        <p:spPr bwMode="auto">
          <a:xfrm rot="20129789">
            <a:off x="8334823" y="5838149"/>
            <a:ext cx="499665" cy="395021"/>
          </a:xfrm>
          <a:prstGeom prst="rect">
            <a:avLst/>
          </a:prstGeom>
          <a:noFill/>
          <a:ln w="9525">
            <a:noFill/>
            <a:miter lim="800000"/>
            <a:headEnd/>
            <a:tailEnd/>
          </a:ln>
        </p:spPr>
      </p:pic>
      <p:pic>
        <p:nvPicPr>
          <p:cNvPr id="6" name="Afbeelding 5" descr="sterren12.gif"/>
          <p:cNvPicPr>
            <a:picLocks noChangeAspect="1"/>
          </p:cNvPicPr>
          <p:nvPr/>
        </p:nvPicPr>
        <p:blipFill>
          <a:blip r:embed="rId4" cstate="print"/>
          <a:srcRect/>
          <a:stretch>
            <a:fillRect/>
          </a:stretch>
        </p:blipFill>
        <p:spPr bwMode="auto">
          <a:xfrm rot="626543">
            <a:off x="7447047" y="6130319"/>
            <a:ext cx="679450" cy="687387"/>
          </a:xfrm>
          <a:prstGeom prst="rect">
            <a:avLst/>
          </a:prstGeom>
          <a:noFill/>
          <a:ln w="9525">
            <a:noFill/>
            <a:miter lim="800000"/>
            <a:headEnd/>
            <a:tailEnd/>
          </a:ln>
        </p:spPr>
      </p:pic>
    </p:spTree>
    <p:extLst>
      <p:ext uri="{BB962C8B-B14F-4D97-AF65-F5344CB8AC3E}">
        <p14:creationId xmlns:p14="http://schemas.microsoft.com/office/powerpoint/2010/main" val="883597857"/>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useBgFill="1">
        <p:nvSpPr>
          <p:cNvPr id="4" name="Rechthoekige driehoek 3"/>
          <p:cNvSpPr/>
          <p:nvPr/>
        </p:nvSpPr>
        <p:spPr>
          <a:xfrm>
            <a:off x="0" y="0"/>
            <a:ext cx="3931920" cy="685799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5" name="Rechthoek 4"/>
          <p:cNvSpPr/>
          <p:nvPr/>
        </p:nvSpPr>
        <p:spPr>
          <a:xfrm>
            <a:off x="3918669" y="1"/>
            <a:ext cx="217733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6" name="Rechthoek 5"/>
          <p:cNvSpPr/>
          <p:nvPr/>
        </p:nvSpPr>
        <p:spPr>
          <a:xfrm>
            <a:off x="6096000" y="1"/>
            <a:ext cx="216408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7" name="Rechthoekige driehoek 6"/>
          <p:cNvSpPr/>
          <p:nvPr/>
        </p:nvSpPr>
        <p:spPr>
          <a:xfrm rot="10800000">
            <a:off x="-13252" y="0"/>
            <a:ext cx="3931920" cy="685799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8" name="Rechthoekige driehoek 7"/>
          <p:cNvSpPr/>
          <p:nvPr/>
        </p:nvSpPr>
        <p:spPr>
          <a:xfrm rot="10800000">
            <a:off x="8238305" y="0"/>
            <a:ext cx="3953692"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useBgFill="1">
        <p:nvSpPr>
          <p:cNvPr id="9" name="Rechthoekige driehoek 8"/>
          <p:cNvSpPr/>
          <p:nvPr/>
        </p:nvSpPr>
        <p:spPr>
          <a:xfrm>
            <a:off x="8251186" y="0"/>
            <a:ext cx="3953691" cy="685799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218505" cy="6858000"/>
          </a:xfrm>
          <a:prstGeom prst="rect">
            <a:avLst/>
          </a:prstGeom>
        </p:spPr>
      </p:pic>
      <p:pic>
        <p:nvPicPr>
          <p:cNvPr id="11" name="Picture 29" descr="Afbeelding1"/>
          <p:cNvPicPr>
            <a:picLocks noChangeAspect="1" noChangeArrowheads="1" noCrop="1"/>
          </p:cNvPicPr>
          <p:nvPr/>
        </p:nvPicPr>
        <p:blipFill>
          <a:blip r:embed="rId3" cstate="print"/>
          <a:srcRect/>
          <a:stretch>
            <a:fillRect/>
          </a:stretch>
        </p:blipFill>
        <p:spPr bwMode="auto">
          <a:xfrm rot="13292151">
            <a:off x="10699394" y="438622"/>
            <a:ext cx="848360" cy="698473"/>
          </a:xfrm>
          <a:prstGeom prst="rect">
            <a:avLst/>
          </a:prstGeom>
          <a:noFill/>
        </p:spPr>
      </p:pic>
      <p:pic>
        <p:nvPicPr>
          <p:cNvPr id="12" name="Picture 29" descr="Afbeelding1"/>
          <p:cNvPicPr>
            <a:picLocks noChangeAspect="1" noChangeArrowheads="1" noCrop="1"/>
          </p:cNvPicPr>
          <p:nvPr/>
        </p:nvPicPr>
        <p:blipFill>
          <a:blip r:embed="rId3" cstate="print"/>
          <a:srcRect/>
          <a:stretch>
            <a:fillRect/>
          </a:stretch>
        </p:blipFill>
        <p:spPr bwMode="auto">
          <a:xfrm rot="13292151">
            <a:off x="11411616" y="1273950"/>
            <a:ext cx="414428" cy="341207"/>
          </a:xfrm>
          <a:prstGeom prst="rect">
            <a:avLst/>
          </a:prstGeom>
          <a:noFill/>
        </p:spPr>
      </p:pic>
      <p:pic>
        <p:nvPicPr>
          <p:cNvPr id="13" name="Picture 29" descr="Afbeelding1"/>
          <p:cNvPicPr>
            <a:picLocks noChangeAspect="1" noChangeArrowheads="1" noCrop="1"/>
          </p:cNvPicPr>
          <p:nvPr/>
        </p:nvPicPr>
        <p:blipFill>
          <a:blip r:embed="rId3" cstate="print"/>
          <a:srcRect/>
          <a:stretch>
            <a:fillRect/>
          </a:stretch>
        </p:blipFill>
        <p:spPr bwMode="auto">
          <a:xfrm rot="13292151">
            <a:off x="352705" y="352149"/>
            <a:ext cx="414428" cy="341207"/>
          </a:xfrm>
          <a:prstGeom prst="rect">
            <a:avLst/>
          </a:prstGeom>
          <a:noFill/>
        </p:spPr>
      </p:pic>
      <p:pic>
        <p:nvPicPr>
          <p:cNvPr id="14" name="Picture 29" descr="Afbeelding1"/>
          <p:cNvPicPr>
            <a:picLocks noChangeAspect="1" noChangeArrowheads="1" noCrop="1"/>
          </p:cNvPicPr>
          <p:nvPr/>
        </p:nvPicPr>
        <p:blipFill>
          <a:blip r:embed="rId3" cstate="print"/>
          <a:srcRect/>
          <a:stretch>
            <a:fillRect/>
          </a:stretch>
        </p:blipFill>
        <p:spPr bwMode="auto">
          <a:xfrm rot="13292151">
            <a:off x="775665" y="595106"/>
            <a:ext cx="756064" cy="622483"/>
          </a:xfrm>
          <a:prstGeom prst="rect">
            <a:avLst/>
          </a:prstGeom>
          <a:noFill/>
        </p:spPr>
      </p:pic>
    </p:spTree>
    <p:extLst>
      <p:ext uri="{BB962C8B-B14F-4D97-AF65-F5344CB8AC3E}">
        <p14:creationId xmlns:p14="http://schemas.microsoft.com/office/powerpoint/2010/main" val="3539641106"/>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32" fill="hold" nodeType="afterEffect">
                                  <p:stCondLst>
                                    <p:cond delay="0"/>
                                  </p:stCondLst>
                                  <p:childTnLst>
                                    <p:animEffect transition="out" filter="diamond(out)">
                                      <p:cBhvr>
                                        <p:cTn id="6" dur="5000"/>
                                        <p:tgtEl>
                                          <p:spTgt spid="10"/>
                                        </p:tgtEl>
                                      </p:cBhvr>
                                    </p:animEffect>
                                    <p:set>
                                      <p:cBhvr>
                                        <p:cTn id="7" dur="1" fill="hold">
                                          <p:stCondLst>
                                            <p:cond delay="4999"/>
                                          </p:stCondLst>
                                        </p:cTn>
                                        <p:tgtEl>
                                          <p:spTgt spid="10"/>
                                        </p:tgtEl>
                                        <p:attrNameLst>
                                          <p:attrName>style.visibility</p:attrName>
                                        </p:attrNameLst>
                                      </p:cBhvr>
                                      <p:to>
                                        <p:strVal val="hidden"/>
                                      </p:to>
                                    </p:set>
                                  </p:childTnLst>
                                </p:cTn>
                              </p:par>
                            </p:childTnLst>
                          </p:cTn>
                        </p:par>
                        <p:par>
                          <p:cTn id="8" fill="hold">
                            <p:stCondLst>
                              <p:cond delay="5000"/>
                            </p:stCondLst>
                            <p:childTnLst>
                              <p:par>
                                <p:cTn id="9" presetID="17"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0" fill="hold"/>
                                        <p:tgtEl>
                                          <p:spTgt spid="4"/>
                                        </p:tgtEl>
                                        <p:attrNameLst>
                                          <p:attrName>ppt_x</p:attrName>
                                        </p:attrNameLst>
                                      </p:cBhvr>
                                      <p:tavLst>
                                        <p:tav tm="0">
                                          <p:val>
                                            <p:strVal val="#ppt_x-#ppt_w/2"/>
                                          </p:val>
                                        </p:tav>
                                        <p:tav tm="100000">
                                          <p:val>
                                            <p:strVal val="#ppt_x"/>
                                          </p:val>
                                        </p:tav>
                                      </p:tavLst>
                                    </p:anim>
                                    <p:anim calcmode="lin" valueType="num">
                                      <p:cBhvr>
                                        <p:cTn id="12" dur="5000" fill="hold"/>
                                        <p:tgtEl>
                                          <p:spTgt spid="4"/>
                                        </p:tgtEl>
                                        <p:attrNameLst>
                                          <p:attrName>ppt_y</p:attrName>
                                        </p:attrNameLst>
                                      </p:cBhvr>
                                      <p:tavLst>
                                        <p:tav tm="0">
                                          <p:val>
                                            <p:strVal val="#ppt_y"/>
                                          </p:val>
                                        </p:tav>
                                        <p:tav tm="100000">
                                          <p:val>
                                            <p:strVal val="#ppt_y"/>
                                          </p:val>
                                        </p:tav>
                                      </p:tavLst>
                                    </p:anim>
                                    <p:anim calcmode="lin" valueType="num">
                                      <p:cBhvr>
                                        <p:cTn id="13" dur="5000" fill="hold"/>
                                        <p:tgtEl>
                                          <p:spTgt spid="4"/>
                                        </p:tgtEl>
                                        <p:attrNameLst>
                                          <p:attrName>ppt_w</p:attrName>
                                        </p:attrNameLst>
                                      </p:cBhvr>
                                      <p:tavLst>
                                        <p:tav tm="0">
                                          <p:val>
                                            <p:fltVal val="0"/>
                                          </p:val>
                                        </p:tav>
                                        <p:tav tm="100000">
                                          <p:val>
                                            <p:strVal val="#ppt_w"/>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par>
                                <p:cTn id="15" presetID="17" presetClass="entr" presetSubtype="2"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0" fill="hold"/>
                                        <p:tgtEl>
                                          <p:spTgt spid="7"/>
                                        </p:tgtEl>
                                        <p:attrNameLst>
                                          <p:attrName>ppt_x</p:attrName>
                                        </p:attrNameLst>
                                      </p:cBhvr>
                                      <p:tavLst>
                                        <p:tav tm="0">
                                          <p:val>
                                            <p:strVal val="#ppt_x+#ppt_w/2"/>
                                          </p:val>
                                        </p:tav>
                                        <p:tav tm="100000">
                                          <p:val>
                                            <p:strVal val="#ppt_x"/>
                                          </p:val>
                                        </p:tav>
                                      </p:tavLst>
                                    </p:anim>
                                    <p:anim calcmode="lin" valueType="num">
                                      <p:cBhvr>
                                        <p:cTn id="18" dur="5000" fill="hold"/>
                                        <p:tgtEl>
                                          <p:spTgt spid="7"/>
                                        </p:tgtEl>
                                        <p:attrNameLst>
                                          <p:attrName>ppt_y</p:attrName>
                                        </p:attrNameLst>
                                      </p:cBhvr>
                                      <p:tavLst>
                                        <p:tav tm="0">
                                          <p:val>
                                            <p:strVal val="#ppt_y"/>
                                          </p:val>
                                        </p:tav>
                                        <p:tav tm="100000">
                                          <p:val>
                                            <p:strVal val="#ppt_y"/>
                                          </p:val>
                                        </p:tav>
                                      </p:tavLst>
                                    </p:anim>
                                    <p:anim calcmode="lin" valueType="num">
                                      <p:cBhvr>
                                        <p:cTn id="19" dur="5000" fill="hold"/>
                                        <p:tgtEl>
                                          <p:spTgt spid="7"/>
                                        </p:tgtEl>
                                        <p:attrNameLst>
                                          <p:attrName>ppt_w</p:attrName>
                                        </p:attrNameLst>
                                      </p:cBhvr>
                                      <p:tavLst>
                                        <p:tav tm="0">
                                          <p:val>
                                            <p:fltVal val="0"/>
                                          </p:val>
                                        </p:tav>
                                        <p:tav tm="100000">
                                          <p:val>
                                            <p:strVal val="#ppt_w"/>
                                          </p:val>
                                        </p:tav>
                                      </p:tavLst>
                                    </p:anim>
                                    <p:anim calcmode="lin" valueType="num">
                                      <p:cBhvr>
                                        <p:cTn id="20" dur="5000" fill="hold"/>
                                        <p:tgtEl>
                                          <p:spTgt spid="7"/>
                                        </p:tgtEl>
                                        <p:attrNameLst>
                                          <p:attrName>ppt_h</p:attrName>
                                        </p:attrNameLst>
                                      </p:cBhvr>
                                      <p:tavLst>
                                        <p:tav tm="0">
                                          <p:val>
                                            <p:strVal val="#ppt_h"/>
                                          </p:val>
                                        </p:tav>
                                        <p:tav tm="100000">
                                          <p:val>
                                            <p:strVal val="#ppt_h"/>
                                          </p:val>
                                        </p:tav>
                                      </p:tavLst>
                                    </p:anim>
                                  </p:childTnLst>
                                </p:cTn>
                              </p:par>
                              <p:par>
                                <p:cTn id="21" presetID="17"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0" fill="hold"/>
                                        <p:tgtEl>
                                          <p:spTgt spid="9"/>
                                        </p:tgtEl>
                                        <p:attrNameLst>
                                          <p:attrName>ppt_x</p:attrName>
                                        </p:attrNameLst>
                                      </p:cBhvr>
                                      <p:tavLst>
                                        <p:tav tm="0">
                                          <p:val>
                                            <p:strVal val="#ppt_x-#ppt_w/2"/>
                                          </p:val>
                                        </p:tav>
                                        <p:tav tm="100000">
                                          <p:val>
                                            <p:strVal val="#ppt_x"/>
                                          </p:val>
                                        </p:tav>
                                      </p:tavLst>
                                    </p:anim>
                                    <p:anim calcmode="lin" valueType="num">
                                      <p:cBhvr>
                                        <p:cTn id="24" dur="5000" fill="hold"/>
                                        <p:tgtEl>
                                          <p:spTgt spid="9"/>
                                        </p:tgtEl>
                                        <p:attrNameLst>
                                          <p:attrName>ppt_y</p:attrName>
                                        </p:attrNameLst>
                                      </p:cBhvr>
                                      <p:tavLst>
                                        <p:tav tm="0">
                                          <p:val>
                                            <p:strVal val="#ppt_y"/>
                                          </p:val>
                                        </p:tav>
                                        <p:tav tm="100000">
                                          <p:val>
                                            <p:strVal val="#ppt_y"/>
                                          </p:val>
                                        </p:tav>
                                      </p:tavLst>
                                    </p:anim>
                                    <p:anim calcmode="lin" valueType="num">
                                      <p:cBhvr>
                                        <p:cTn id="25" dur="5000" fill="hold"/>
                                        <p:tgtEl>
                                          <p:spTgt spid="9"/>
                                        </p:tgtEl>
                                        <p:attrNameLst>
                                          <p:attrName>ppt_w</p:attrName>
                                        </p:attrNameLst>
                                      </p:cBhvr>
                                      <p:tavLst>
                                        <p:tav tm="0">
                                          <p:val>
                                            <p:fltVal val="0"/>
                                          </p:val>
                                        </p:tav>
                                        <p:tav tm="100000">
                                          <p:val>
                                            <p:strVal val="#ppt_w"/>
                                          </p:val>
                                        </p:tav>
                                      </p:tavLst>
                                    </p:anim>
                                    <p:anim calcmode="lin" valueType="num">
                                      <p:cBhvr>
                                        <p:cTn id="26" dur="5000" fill="hold"/>
                                        <p:tgtEl>
                                          <p:spTgt spid="9"/>
                                        </p:tgtEl>
                                        <p:attrNameLst>
                                          <p:attrName>ppt_h</p:attrName>
                                        </p:attrNameLst>
                                      </p:cBhvr>
                                      <p:tavLst>
                                        <p:tav tm="0">
                                          <p:val>
                                            <p:strVal val="#ppt_h"/>
                                          </p:val>
                                        </p:tav>
                                        <p:tav tm="100000">
                                          <p:val>
                                            <p:strVal val="#ppt_h"/>
                                          </p:val>
                                        </p:tav>
                                      </p:tavLst>
                                    </p:anim>
                                  </p:childTnLst>
                                </p:cTn>
                              </p:par>
                              <p:par>
                                <p:cTn id="27" presetID="17" presetClass="entr" presetSubtype="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0" fill="hold"/>
                                        <p:tgtEl>
                                          <p:spTgt spid="8"/>
                                        </p:tgtEl>
                                        <p:attrNameLst>
                                          <p:attrName>ppt_x</p:attrName>
                                        </p:attrNameLst>
                                      </p:cBhvr>
                                      <p:tavLst>
                                        <p:tav tm="0">
                                          <p:val>
                                            <p:strVal val="#ppt_x+#ppt_w/2"/>
                                          </p:val>
                                        </p:tav>
                                        <p:tav tm="100000">
                                          <p:val>
                                            <p:strVal val="#ppt_x"/>
                                          </p:val>
                                        </p:tav>
                                      </p:tavLst>
                                    </p:anim>
                                    <p:anim calcmode="lin" valueType="num">
                                      <p:cBhvr>
                                        <p:cTn id="30" dur="5000" fill="hold"/>
                                        <p:tgtEl>
                                          <p:spTgt spid="8"/>
                                        </p:tgtEl>
                                        <p:attrNameLst>
                                          <p:attrName>ppt_y</p:attrName>
                                        </p:attrNameLst>
                                      </p:cBhvr>
                                      <p:tavLst>
                                        <p:tav tm="0">
                                          <p:val>
                                            <p:strVal val="#ppt_y"/>
                                          </p:val>
                                        </p:tav>
                                        <p:tav tm="100000">
                                          <p:val>
                                            <p:strVal val="#ppt_y"/>
                                          </p:val>
                                        </p:tav>
                                      </p:tavLst>
                                    </p:anim>
                                    <p:anim calcmode="lin" valueType="num">
                                      <p:cBhvr>
                                        <p:cTn id="31" dur="5000" fill="hold"/>
                                        <p:tgtEl>
                                          <p:spTgt spid="8"/>
                                        </p:tgtEl>
                                        <p:attrNameLst>
                                          <p:attrName>ppt_w</p:attrName>
                                        </p:attrNameLst>
                                      </p:cBhvr>
                                      <p:tavLst>
                                        <p:tav tm="0">
                                          <p:val>
                                            <p:fltVal val="0"/>
                                          </p:val>
                                        </p:tav>
                                        <p:tav tm="100000">
                                          <p:val>
                                            <p:strVal val="#ppt_w"/>
                                          </p:val>
                                        </p:tav>
                                      </p:tavLst>
                                    </p:anim>
                                    <p:anim calcmode="lin" valueType="num">
                                      <p:cBhvr>
                                        <p:cTn id="32" dur="5000" fill="hold"/>
                                        <p:tgtEl>
                                          <p:spTgt spid="8"/>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0" fill="hold"/>
                                        <p:tgtEl>
                                          <p:spTgt spid="5"/>
                                        </p:tgtEl>
                                        <p:attrNameLst>
                                          <p:attrName>ppt_w</p:attrName>
                                        </p:attrNameLst>
                                      </p:cBhvr>
                                      <p:tavLst>
                                        <p:tav tm="0">
                                          <p:val>
                                            <p:fltVal val="0"/>
                                          </p:val>
                                        </p:tav>
                                        <p:tav tm="100000">
                                          <p:val>
                                            <p:strVal val="#ppt_w"/>
                                          </p:val>
                                        </p:tav>
                                      </p:tavLst>
                                    </p:anim>
                                    <p:anim calcmode="lin" valueType="num">
                                      <p:cBhvr>
                                        <p:cTn id="36" dur="5000" fill="hold"/>
                                        <p:tgtEl>
                                          <p:spTgt spid="5"/>
                                        </p:tgtEl>
                                        <p:attrNameLst>
                                          <p:attrName>ppt_h</p:attrName>
                                        </p:attrNameLst>
                                      </p:cBhvr>
                                      <p:tavLst>
                                        <p:tav tm="0">
                                          <p:val>
                                            <p:strVal val="#ppt_h"/>
                                          </p:val>
                                        </p:tav>
                                        <p:tav tm="100000">
                                          <p:val>
                                            <p:strVal val="#ppt_h"/>
                                          </p:val>
                                        </p:tav>
                                      </p:tavLst>
                                    </p:anim>
                                  </p:childTnLst>
                                </p:cTn>
                              </p:par>
                              <p:par>
                                <p:cTn id="37" presetID="3" presetClass="entr" presetSubtype="10" fill="hold" grpId="1"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0"/>
                                        <p:tgtEl>
                                          <p:spTgt spid="5"/>
                                        </p:tgtEl>
                                      </p:cBhvr>
                                    </p:animEffect>
                                  </p:childTnLst>
                                </p:cTn>
                              </p:par>
                              <p:par>
                                <p:cTn id="40" presetID="17" presetClass="entr" presetSubtype="1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0" fill="hold"/>
                                        <p:tgtEl>
                                          <p:spTgt spid="6"/>
                                        </p:tgtEl>
                                        <p:attrNameLst>
                                          <p:attrName>ppt_w</p:attrName>
                                        </p:attrNameLst>
                                      </p:cBhvr>
                                      <p:tavLst>
                                        <p:tav tm="0">
                                          <p:val>
                                            <p:fltVal val="0"/>
                                          </p:val>
                                        </p:tav>
                                        <p:tav tm="100000">
                                          <p:val>
                                            <p:strVal val="#ppt_w"/>
                                          </p:val>
                                        </p:tav>
                                      </p:tavLst>
                                    </p:anim>
                                    <p:anim calcmode="lin" valueType="num">
                                      <p:cBhvr>
                                        <p:cTn id="43" dur="5000" fill="hold"/>
                                        <p:tgtEl>
                                          <p:spTgt spid="6"/>
                                        </p:tgtEl>
                                        <p:attrNameLst>
                                          <p:attrName>ppt_h</p:attrName>
                                        </p:attrNameLst>
                                      </p:cBhvr>
                                      <p:tavLst>
                                        <p:tav tm="0">
                                          <p:val>
                                            <p:strVal val="#ppt_h"/>
                                          </p:val>
                                        </p:tav>
                                        <p:tav tm="100000">
                                          <p:val>
                                            <p:strVal val="#ppt_h"/>
                                          </p:val>
                                        </p:tav>
                                      </p:tavLst>
                                    </p:anim>
                                  </p:childTnLst>
                                </p:cTn>
                              </p:par>
                              <p:par>
                                <p:cTn id="44" presetID="3" presetClass="entr" presetSubtype="10" fill="hold" grpId="1"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linds(horizontal)">
                                      <p:cBhvr>
                                        <p:cTn id="46" dur="5000"/>
                                        <p:tgtEl>
                                          <p:spTgt spid="6"/>
                                        </p:tgtEl>
                                      </p:cBhvr>
                                    </p:animEffect>
                                  </p:childTnLst>
                                </p:cTn>
                              </p:par>
                            </p:childTnLst>
                          </p:cTn>
                        </p:par>
                        <p:par>
                          <p:cTn id="47" fill="hold">
                            <p:stCondLst>
                              <p:cond delay="10000"/>
                            </p:stCondLst>
                            <p:childTnLst>
                              <p:par>
                                <p:cTn id="48" presetID="10" presetClass="entr" presetSubtype="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childTnLst>
                                </p:cTn>
                              </p:par>
                              <p:par>
                                <p:cTn id="54" presetID="10"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childTnLst>
                                </p:cTn>
                              </p:par>
                              <p:par>
                                <p:cTn id="57" presetID="10"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8" grpId="0" animBg="1"/>
      <p:bldP spid="9" grpId="0" animBg="1"/>
    </p:bldLst>
  </p:timing>
</p:sld>
</file>

<file path=ppt/theme/theme1.xml><?xml version="1.0" encoding="utf-8"?>
<a:theme xmlns:a="http://schemas.openxmlformats.org/drawingml/2006/main" name="Kantoorthema">
  <a:themeElements>
    <a:clrScheme name="Aangepast 5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293</Words>
  <Application>Microsoft Office PowerPoint</Application>
  <PresentationFormat>Breedbeeld</PresentationFormat>
  <Paragraphs>27</Paragraphs>
  <Slides>15</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Times New Roman</vt:lpstr>
      <vt:lpstr>Calibri Light</vt:lpstr>
      <vt:lpstr>Vijaya</vt:lpstr>
      <vt:lpstr>Gabriola</vt:lpstr>
      <vt:lpstr>Calibri</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greetje hornstra</dc:creator>
  <cp:lastModifiedBy>greetje hornstra</cp:lastModifiedBy>
  <cp:revision>46</cp:revision>
  <dcterms:created xsi:type="dcterms:W3CDTF">2014-11-30T12:46:22Z</dcterms:created>
  <dcterms:modified xsi:type="dcterms:W3CDTF">2014-12-19T16:22:14Z</dcterms:modified>
</cp:coreProperties>
</file>