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63" r:id="rId3"/>
    <p:sldId id="264" r:id="rId4"/>
    <p:sldId id="274" r:id="rId5"/>
    <p:sldId id="262" r:id="rId6"/>
    <p:sldId id="266" r:id="rId7"/>
    <p:sldId id="276" r:id="rId8"/>
    <p:sldId id="275" r:id="rId9"/>
    <p:sldId id="277" r:id="rId10"/>
    <p:sldId id="260" r:id="rId11"/>
    <p:sldId id="278" r:id="rId12"/>
    <p:sldId id="271" r:id="rId13"/>
    <p:sldId id="279" r:id="rId14"/>
  </p:sldIdLst>
  <p:sldSz cx="12192000" cy="6858000"/>
  <p:notesSz cx="6858000" cy="9144000"/>
  <p:embeddedFontLst>
    <p:embeddedFont>
      <p:font typeface="Andalus" panose="02020603050405020304" pitchFamily="18" charset="-78"/>
      <p:regular r:id="rId15"/>
    </p:embeddedFont>
    <p:embeddedFont>
      <p:font typeface="Gabriola" panose="04040605051002020D02" pitchFamily="82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d2AU5WjJJg/vkWK1s4MiPA==" hashData="/DiAYWkRSf4mdv2NZm0FASRwFwK8PlcgU6kbwRamHE0RckwAJovJg9jFR6xPSvhcA85ohRBckCn4GfcergW+N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CC6600"/>
    <a:srgbClr val="003300"/>
    <a:srgbClr val="CC9900"/>
    <a:srgbClr val="6633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CD93-AF89-49E7-B1F6-33D68BFAD97E}" type="datetimeFigureOut">
              <a:rPr lang="nl-NL" smtClean="0"/>
              <a:t>21-12-2014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BEC-F2A0-4ADE-BB10-65D7C35B8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1603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CD93-AF89-49E7-B1F6-33D68BFAD97E}" type="datetimeFigureOut">
              <a:rPr lang="nl-NL" smtClean="0"/>
              <a:t>21-12-2014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BEC-F2A0-4ADE-BB10-65D7C35B8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443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CD93-AF89-49E7-B1F6-33D68BFAD97E}" type="datetimeFigureOut">
              <a:rPr lang="nl-NL" smtClean="0"/>
              <a:t>21-12-2014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BEC-F2A0-4ADE-BB10-65D7C35B8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7379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CD93-AF89-49E7-B1F6-33D68BFAD97E}" type="datetimeFigureOut">
              <a:rPr lang="nl-NL" smtClean="0"/>
              <a:t>21-12-2014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BEC-F2A0-4ADE-BB10-65D7C35B8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321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CD93-AF89-49E7-B1F6-33D68BFAD97E}" type="datetimeFigureOut">
              <a:rPr lang="nl-NL" smtClean="0"/>
              <a:t>21-12-2014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BEC-F2A0-4ADE-BB10-65D7C35B8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5297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CD93-AF89-49E7-B1F6-33D68BFAD97E}" type="datetimeFigureOut">
              <a:rPr lang="nl-NL" smtClean="0"/>
              <a:t>21-12-2014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BEC-F2A0-4ADE-BB10-65D7C35B8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3327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CD93-AF89-49E7-B1F6-33D68BFAD97E}" type="datetimeFigureOut">
              <a:rPr lang="nl-NL" smtClean="0"/>
              <a:t>21-12-2014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BEC-F2A0-4ADE-BB10-65D7C35B8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2087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CD93-AF89-49E7-B1F6-33D68BFAD97E}" type="datetimeFigureOut">
              <a:rPr lang="nl-NL" smtClean="0"/>
              <a:t>21-12-2014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BEC-F2A0-4ADE-BB10-65D7C35B8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6267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CD93-AF89-49E7-B1F6-33D68BFAD97E}" type="datetimeFigureOut">
              <a:rPr lang="nl-NL" smtClean="0"/>
              <a:t>21-12-2014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BEC-F2A0-4ADE-BB10-65D7C35B8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112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CD93-AF89-49E7-B1F6-33D68BFAD97E}" type="datetimeFigureOut">
              <a:rPr lang="nl-NL" smtClean="0"/>
              <a:t>21-12-2014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BEC-F2A0-4ADE-BB10-65D7C35B8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1519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CD93-AF89-49E7-B1F6-33D68BFAD97E}" type="datetimeFigureOut">
              <a:rPr lang="nl-NL" smtClean="0"/>
              <a:t>21-12-2014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DBEC-F2A0-4ADE-BB10-65D7C35B8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0377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CCD93-AF89-49E7-B1F6-33D68BFAD97E}" type="datetimeFigureOut">
              <a:rPr lang="nl-NL" smtClean="0"/>
              <a:t>21-12-2014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BDBEC-F2A0-4ADE-BB10-65D7C35B8FA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77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reetjehornstra.wordpress.com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greetjehornstra@gmail.com" TargetMode="External"/><Relationship Id="rId4" Type="http://schemas.openxmlformats.org/officeDocument/2006/relationships/hyperlink" Target="http://greetjeblog.wordpres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643385"/>
            <a:ext cx="4867423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  <a:sp3d extrusionH="317500" contourW="25400">
              <a:bevelB w="38100" h="38100"/>
              <a:contourClr>
                <a:srgbClr val="CC6600"/>
              </a:contourClr>
            </a:sp3d>
          </a:bodyPr>
          <a:lstStyle/>
          <a:p>
            <a:pPr algn="ctr"/>
            <a:r>
              <a:rPr lang="nl-NL" sz="9600" b="1" dirty="0" smtClean="0">
                <a:solidFill>
                  <a:srgbClr val="0033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Een nieuw jaar</a:t>
            </a:r>
            <a:endParaRPr lang="nl-NL" sz="9600" b="1" dirty="0">
              <a:solidFill>
                <a:srgbClr val="0033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0" y="6119446"/>
            <a:ext cx="4867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 err="1" smtClean="0">
                <a:solidFill>
                  <a:srgbClr val="CC66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Powerpoint</a:t>
            </a:r>
            <a:r>
              <a:rPr lang="nl-NL" sz="2400" b="1" dirty="0" smtClean="0">
                <a:solidFill>
                  <a:srgbClr val="CC66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Greetje</a:t>
            </a:r>
            <a:endParaRPr lang="nl-NL" sz="2400" b="1" dirty="0">
              <a:solidFill>
                <a:srgbClr val="CC66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2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000">
        <p:sndAc>
          <p:stSnd>
            <p:snd r:embed="rId2" name="Klaus Wunderlich - I Have A Dream.wav"/>
          </p:stSnd>
        </p:sndAc>
      </p:transition>
    </mc:Choice>
    <mc:Fallback xmlns="">
      <p:transition advTm="14000">
        <p:sndAc>
          <p:stSnd>
            <p:snd r:embed="rId4" name="Klaus Wunderlich - I Have A Dream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3248"/>
            <a:ext cx="12231761" cy="6858000"/>
          </a:xfrm>
          <a:prstGeom prst="rect">
            <a:avLst/>
          </a:prstGeom>
        </p:spPr>
      </p:pic>
      <p:sp useBgFill="1">
        <p:nvSpPr>
          <p:cNvPr id="9" name="Gelijkbenige driehoek 8"/>
          <p:cNvSpPr/>
          <p:nvPr/>
        </p:nvSpPr>
        <p:spPr>
          <a:xfrm>
            <a:off x="-53020" y="-13252"/>
            <a:ext cx="6188769" cy="6957377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10" name="Gelijkbenige driehoek 9"/>
          <p:cNvSpPr/>
          <p:nvPr/>
        </p:nvSpPr>
        <p:spPr>
          <a:xfrm>
            <a:off x="6042990" y="13247"/>
            <a:ext cx="6202028" cy="694412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17" name="Rechthoekige driehoek 16"/>
          <p:cNvSpPr/>
          <p:nvPr/>
        </p:nvSpPr>
        <p:spPr>
          <a:xfrm rot="5400000">
            <a:off x="4197621" y="1891747"/>
            <a:ext cx="6858000" cy="3074505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18" name="Rechthoekige driehoek 17"/>
          <p:cNvSpPr/>
          <p:nvPr/>
        </p:nvSpPr>
        <p:spPr>
          <a:xfrm rot="10800000">
            <a:off x="3034746" y="-5"/>
            <a:ext cx="3054621" cy="685800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19" name="Rechthoekige driehoek 18"/>
          <p:cNvSpPr/>
          <p:nvPr/>
        </p:nvSpPr>
        <p:spPr>
          <a:xfrm rot="5400000">
            <a:off x="-1845380" y="1838734"/>
            <a:ext cx="6858004" cy="3180528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20" name="Rechthoekige driehoek 19"/>
          <p:cNvSpPr/>
          <p:nvPr/>
        </p:nvSpPr>
        <p:spPr>
          <a:xfrm rot="10800000">
            <a:off x="8908768" y="-115953"/>
            <a:ext cx="3303111" cy="697395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8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58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17000">
        <p15:prstTrans prst="pageCurlDouble"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923505" y="832712"/>
            <a:ext cx="4537470" cy="2596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800" dirty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e</a:t>
            </a:r>
            <a:r>
              <a:rPr lang="nl-NL" sz="2800" dirty="0" smtClean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en hart wat liefde kan uitdragen</a:t>
            </a:r>
          </a:p>
          <a:p>
            <a:pPr algn="ctr">
              <a:lnSpc>
                <a:spcPct val="150000"/>
              </a:lnSpc>
            </a:pPr>
            <a:r>
              <a:rPr lang="nl-NL" sz="2800" dirty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u</a:t>
            </a:r>
            <a:r>
              <a:rPr lang="nl-NL" sz="2800" dirty="0" smtClean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itstraalt naar je medemens</a:t>
            </a:r>
          </a:p>
          <a:p>
            <a:pPr algn="ctr">
              <a:lnSpc>
                <a:spcPct val="150000"/>
              </a:lnSpc>
            </a:pPr>
            <a:r>
              <a:rPr lang="nl-NL" sz="2800" dirty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d</a:t>
            </a:r>
            <a:r>
              <a:rPr lang="nl-NL" sz="2800" dirty="0" smtClean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eze handdruk wil ik graag geven</a:t>
            </a:r>
          </a:p>
          <a:p>
            <a:pPr algn="ctr">
              <a:lnSpc>
                <a:spcPct val="150000"/>
              </a:lnSpc>
            </a:pPr>
            <a:r>
              <a:rPr lang="nl-NL" sz="2800" dirty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b</a:t>
            </a:r>
            <a:r>
              <a:rPr lang="nl-NL" sz="2800" dirty="0" smtClean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edoeld als Nieuwjaarswens.</a:t>
            </a:r>
            <a:endParaRPr lang="nl-NL" sz="2800" dirty="0">
              <a:solidFill>
                <a:srgbClr val="000066"/>
              </a:solidFill>
              <a:latin typeface="Gabriola" panose="04040605051002020D02" pitchFamily="82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8203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18000">
        <p15:prstTrans prst="pageCurlDouble"/>
      </p:transition>
    </mc:Choice>
    <mc:Fallback xmlns="">
      <p:transition spd="slow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600"/>
                            </p:stCondLst>
                            <p:childTnLst>
                              <p:par>
                                <p:cTn id="2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" name="Vijfhoek 4"/>
          <p:cNvSpPr/>
          <p:nvPr/>
        </p:nvSpPr>
        <p:spPr>
          <a:xfrm>
            <a:off x="0" y="0"/>
            <a:ext cx="12192000" cy="346065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6" name="Vijfhoek 5"/>
          <p:cNvSpPr/>
          <p:nvPr/>
        </p:nvSpPr>
        <p:spPr>
          <a:xfrm>
            <a:off x="0" y="3460652"/>
            <a:ext cx="12192000" cy="344442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7" name="Gelijkbenige driehoek 6"/>
          <p:cNvSpPr/>
          <p:nvPr/>
        </p:nvSpPr>
        <p:spPr>
          <a:xfrm rot="16200000">
            <a:off x="9571713" y="2582776"/>
            <a:ext cx="3486808" cy="175377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8" name="Rechthoekige driehoek 7"/>
          <p:cNvSpPr/>
          <p:nvPr/>
        </p:nvSpPr>
        <p:spPr>
          <a:xfrm rot="10800000">
            <a:off x="10438224" y="-7"/>
            <a:ext cx="1753773" cy="177956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9" name="Rechthoekige driehoek 8"/>
          <p:cNvSpPr/>
          <p:nvPr/>
        </p:nvSpPr>
        <p:spPr>
          <a:xfrm rot="16200000">
            <a:off x="10384151" y="5050150"/>
            <a:ext cx="1861930" cy="175376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8"/>
            <a:ext cx="12192000" cy="6858008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278669" y="2230246"/>
            <a:ext cx="3949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Wens iedereen een hele fijne jaarwisseling en een goed maar vooral gezond </a:t>
            </a:r>
            <a:r>
              <a:rPr lang="nl-NL" sz="28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2015</a:t>
            </a:r>
            <a:endParaRPr lang="nl-NL" sz="2800" b="1" dirty="0">
              <a:solidFill>
                <a:schemeClr val="bg1"/>
              </a:solidFill>
              <a:latin typeface="Gabriola" panose="04040605051002020D02" pitchFamily="82" charset="0"/>
            </a:endParaRPr>
          </a:p>
          <a:p>
            <a:pPr algn="ctr"/>
            <a:r>
              <a:rPr lang="nl-NL" sz="28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Met vriendelijke groetjes, </a:t>
            </a:r>
          </a:p>
          <a:p>
            <a:pPr algn="ctr"/>
            <a:r>
              <a:rPr lang="nl-NL" sz="28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Greetje</a:t>
            </a:r>
            <a:endParaRPr lang="nl-NL" sz="2800" b="1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34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23000">
        <p15:prstTrans prst="pageCurlDouble"/>
      </p:transition>
    </mc:Choice>
    <mc:Fallback xmlns="">
      <p:transition spd="slow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424070" y="203609"/>
            <a:ext cx="98993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Gabriola" panose="04040605051002020D02" pitchFamily="82" charset="0"/>
              </a:rPr>
              <a:t>          </a:t>
            </a:r>
            <a:r>
              <a:rPr lang="nl-NL" sz="28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Gedicht</a:t>
            </a:r>
            <a:r>
              <a:rPr lang="nl-NL" sz="2800" dirty="0">
                <a:solidFill>
                  <a:schemeClr val="bg1"/>
                </a:solidFill>
                <a:latin typeface="Gabriola" panose="04040605051002020D02" pitchFamily="82" charset="0"/>
              </a:rPr>
              <a:t>:                                                                  </a:t>
            </a:r>
            <a:r>
              <a:rPr lang="nl-NL" sz="28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Muziek</a:t>
            </a:r>
            <a:r>
              <a:rPr lang="nl-NL" sz="2800" dirty="0">
                <a:solidFill>
                  <a:schemeClr val="bg1"/>
                </a:solidFill>
                <a:latin typeface="Gabriola" panose="04040605051002020D02" pitchFamily="82" charset="0"/>
              </a:rPr>
              <a:t>: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  <a:latin typeface="Gabriola" panose="04040605051002020D02" pitchFamily="82" charset="0"/>
              </a:rPr>
              <a:t>Karin van Gelder                                                  Klaus </a:t>
            </a:r>
            <a:r>
              <a:rPr lang="nl-NL" sz="2800" dirty="0" err="1">
                <a:solidFill>
                  <a:schemeClr val="bg1"/>
                </a:solidFill>
                <a:latin typeface="Gabriola" panose="04040605051002020D02" pitchFamily="82" charset="0"/>
              </a:rPr>
              <a:t>Wunderlich</a:t>
            </a:r>
            <a:r>
              <a:rPr lang="nl-NL" sz="2800" dirty="0">
                <a:solidFill>
                  <a:schemeClr val="bg1"/>
                </a:solidFill>
                <a:latin typeface="Gabriola" panose="04040605051002020D02" pitchFamily="82" charset="0"/>
              </a:rPr>
              <a:t> – I have a </a:t>
            </a:r>
            <a:r>
              <a:rPr lang="nl-NL" sz="2800" dirty="0" err="1">
                <a:solidFill>
                  <a:schemeClr val="bg1"/>
                </a:solidFill>
                <a:latin typeface="Gabriola" panose="04040605051002020D02" pitchFamily="82" charset="0"/>
              </a:rPr>
              <a:t>dream</a:t>
            </a:r>
            <a:endParaRPr lang="nl-NL" sz="2800" dirty="0"/>
          </a:p>
        </p:txBody>
      </p:sp>
      <p:sp>
        <p:nvSpPr>
          <p:cNvPr id="4" name="Rechthoek 3"/>
          <p:cNvSpPr/>
          <p:nvPr/>
        </p:nvSpPr>
        <p:spPr>
          <a:xfrm rot="10800000" flipV="1">
            <a:off x="318051" y="5764477"/>
            <a:ext cx="43069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dirty="0">
                <a:latin typeface="Gabriola" panose="04040605051002020D02" pitchFamily="82" charset="0"/>
                <a:hlinkClick r:id="rId3"/>
              </a:rPr>
              <a:t>http://greetjehornstra.wordpress.com/</a:t>
            </a:r>
            <a:endParaRPr lang="nl-NL" sz="2000" dirty="0">
              <a:latin typeface="Gabriola" panose="04040605051002020D02" pitchFamily="82" charset="0"/>
            </a:endParaRPr>
          </a:p>
          <a:p>
            <a:pPr algn="ctr"/>
            <a:r>
              <a:rPr lang="nl-NL" sz="2000" dirty="0">
                <a:latin typeface="Gabriola" panose="04040605051002020D02" pitchFamily="82" charset="0"/>
                <a:hlinkClick r:id="rId4"/>
              </a:rPr>
              <a:t>http://greetjeblog.wordpress.com/</a:t>
            </a:r>
            <a:endParaRPr lang="nl-NL" sz="2000" dirty="0">
              <a:latin typeface="Gabriola" panose="04040605051002020D02" pitchFamily="82" charset="0"/>
            </a:endParaRPr>
          </a:p>
          <a:p>
            <a:pPr algn="ctr"/>
            <a:r>
              <a:rPr lang="nl-NL" sz="2000" dirty="0">
                <a:latin typeface="Gabriola" panose="04040605051002020D02" pitchFamily="82" charset="0"/>
                <a:hlinkClick r:id="rId5"/>
              </a:rPr>
              <a:t>greetjehornstra@gmail.com</a:t>
            </a:r>
            <a:endParaRPr lang="nl-NL" sz="2000" dirty="0">
              <a:latin typeface="Gabriola" panose="04040605051002020D02" pitchFamily="82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98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 advClick="0">
        <p15:prstTrans prst="pageCurlDoubl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43"/>
            <a:ext cx="12192000" cy="6858008"/>
          </a:xfrm>
          <a:prstGeom prst="rect">
            <a:avLst/>
          </a:prstGeom>
        </p:spPr>
      </p:pic>
      <p:sp useBgFill="1">
        <p:nvSpPr>
          <p:cNvPr id="2" name="Rechthoekige driehoek 1"/>
          <p:cNvSpPr/>
          <p:nvPr/>
        </p:nvSpPr>
        <p:spPr>
          <a:xfrm>
            <a:off x="0" y="3258388"/>
            <a:ext cx="12311271" cy="361286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3" name="Rechthoekige driehoek 2"/>
          <p:cNvSpPr/>
          <p:nvPr/>
        </p:nvSpPr>
        <p:spPr>
          <a:xfrm rot="5400000">
            <a:off x="4451468" y="-4441156"/>
            <a:ext cx="3328801" cy="1223174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13" name="Rechthoekige driehoek 12"/>
          <p:cNvSpPr/>
          <p:nvPr/>
        </p:nvSpPr>
        <p:spPr>
          <a:xfrm rot="16200000">
            <a:off x="4434905" y="-4437855"/>
            <a:ext cx="3308927" cy="1220526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14" name="Rechthoekige driehoek 13"/>
          <p:cNvSpPr/>
          <p:nvPr/>
        </p:nvSpPr>
        <p:spPr>
          <a:xfrm rot="10800000">
            <a:off x="39738" y="3289029"/>
            <a:ext cx="12152262" cy="355157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22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17000">
        <p15:prstTrans prst="pageCurlDouble"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385391" y="834887"/>
            <a:ext cx="5606043" cy="278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nl-NL" sz="2800" dirty="0" smtClean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‘n nieuw begin voor ons allemaal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nl-NL" sz="2800" dirty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g</a:t>
            </a:r>
            <a:r>
              <a:rPr lang="nl-NL" sz="2800" dirty="0" smtClean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oede voornemens, nieuwe wensen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nl-NL" sz="2800" dirty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v</a:t>
            </a:r>
            <a:r>
              <a:rPr lang="nl-NL" sz="2800" dirty="0" smtClean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oorspoedig en gezond nieuw jaar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nl-NL" sz="2800" dirty="0" smtClean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‘t is bedoeld voor alle mensen</a:t>
            </a:r>
            <a:endParaRPr lang="nl-NL" sz="2800" dirty="0">
              <a:solidFill>
                <a:srgbClr val="000066"/>
              </a:solidFill>
              <a:latin typeface="Gabriola" panose="04040605051002020D02" pitchFamily="82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6781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18000">
        <p15:prstTrans prst="pageCurlDouble"/>
      </p:transition>
    </mc:Choice>
    <mc:Fallback xmlns="">
      <p:transition spd="slow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30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" name="Rechthoekige driehoek 3"/>
          <p:cNvSpPr/>
          <p:nvPr/>
        </p:nvSpPr>
        <p:spPr>
          <a:xfrm rot="5400000">
            <a:off x="1331845" y="-1331843"/>
            <a:ext cx="3458820" cy="6122507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5" name="Rechthoekige driehoek 4"/>
          <p:cNvSpPr/>
          <p:nvPr/>
        </p:nvSpPr>
        <p:spPr>
          <a:xfrm rot="10800000">
            <a:off x="6029739" y="-2"/>
            <a:ext cx="6162261" cy="345882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6" name="Rechthoekige driehoek 5"/>
          <p:cNvSpPr/>
          <p:nvPr/>
        </p:nvSpPr>
        <p:spPr>
          <a:xfrm>
            <a:off x="-53013" y="3346169"/>
            <a:ext cx="6149013" cy="353502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7" name="Rechthoekige driehoek 6"/>
          <p:cNvSpPr/>
          <p:nvPr/>
        </p:nvSpPr>
        <p:spPr>
          <a:xfrm rot="16200000">
            <a:off x="7250591" y="1992796"/>
            <a:ext cx="3588039" cy="629478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9" name="Gelijkbenige driehoek 8"/>
          <p:cNvSpPr/>
          <p:nvPr/>
        </p:nvSpPr>
        <p:spPr>
          <a:xfrm rot="16200000">
            <a:off x="-437322" y="384314"/>
            <a:ext cx="6904384" cy="613576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10" name="Gelijkbenige driehoek 9"/>
          <p:cNvSpPr/>
          <p:nvPr/>
        </p:nvSpPr>
        <p:spPr>
          <a:xfrm rot="5400000">
            <a:off x="5691811" y="390942"/>
            <a:ext cx="6904386" cy="61225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5" y="-23197"/>
            <a:ext cx="12225139" cy="690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05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17000">
        <p15:prstTrans prst="pageCurlDouble"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3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9" grpId="1" animBg="1"/>
      <p:bldP spid="10" grpId="1" animBg="1"/>
      <p:bldP spid="10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2755705" y="832712"/>
            <a:ext cx="4984124" cy="2596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800" dirty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i</a:t>
            </a:r>
            <a:r>
              <a:rPr lang="nl-NL" sz="2800" dirty="0" smtClean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eder haalt weer opgelucht adem</a:t>
            </a:r>
          </a:p>
          <a:p>
            <a:pPr algn="ctr">
              <a:lnSpc>
                <a:spcPct val="150000"/>
              </a:lnSpc>
            </a:pPr>
            <a:r>
              <a:rPr lang="nl-NL" sz="2800" dirty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d</a:t>
            </a:r>
            <a:r>
              <a:rPr lang="nl-NL" sz="2800" dirty="0" smtClean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eze drukke tijd voorbij gegaan</a:t>
            </a:r>
          </a:p>
          <a:p>
            <a:pPr algn="ctr">
              <a:lnSpc>
                <a:spcPct val="150000"/>
              </a:lnSpc>
            </a:pPr>
            <a:r>
              <a:rPr lang="nl-NL" sz="2800" dirty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a</a:t>
            </a:r>
            <a:r>
              <a:rPr lang="nl-NL" sz="2800" dirty="0" smtClean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lle </a:t>
            </a:r>
            <a:r>
              <a:rPr lang="nl-NL" sz="2800" dirty="0" err="1" smtClean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emotie’s</a:t>
            </a:r>
            <a:r>
              <a:rPr lang="nl-NL" sz="2800" dirty="0" smtClean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 weer onder controle</a:t>
            </a:r>
          </a:p>
          <a:p>
            <a:pPr algn="ctr">
              <a:lnSpc>
                <a:spcPct val="150000"/>
              </a:lnSpc>
            </a:pPr>
            <a:r>
              <a:rPr lang="nl-NL" sz="2800" dirty="0" smtClean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‘t dagelijks leven verder gaan</a:t>
            </a:r>
            <a:endParaRPr lang="nl-NL" sz="2800" dirty="0">
              <a:solidFill>
                <a:srgbClr val="000066"/>
              </a:solidFill>
              <a:latin typeface="Gabriola" panose="04040605051002020D02" pitchFamily="82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77004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18000">
        <p15:prstTrans prst="pageCurlDouble"/>
      </p:transition>
    </mc:Choice>
    <mc:Fallback xmlns="">
      <p:transition spd="slow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0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2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" name="Kruis 3"/>
          <p:cNvSpPr/>
          <p:nvPr/>
        </p:nvSpPr>
        <p:spPr>
          <a:xfrm>
            <a:off x="0" y="0"/>
            <a:ext cx="6096780" cy="6858000"/>
          </a:xfrm>
          <a:prstGeom prst="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6" name="Kruis 5"/>
          <p:cNvSpPr/>
          <p:nvPr/>
        </p:nvSpPr>
        <p:spPr>
          <a:xfrm>
            <a:off x="6097885" y="0"/>
            <a:ext cx="6094115" cy="6858001"/>
          </a:xfrm>
          <a:prstGeom prst="plu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7" name="Rechthoek 6"/>
          <p:cNvSpPr/>
          <p:nvPr/>
        </p:nvSpPr>
        <p:spPr>
          <a:xfrm>
            <a:off x="4533362" y="-1"/>
            <a:ext cx="3127941" cy="15325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8" name="Rechthoek 7"/>
          <p:cNvSpPr/>
          <p:nvPr/>
        </p:nvSpPr>
        <p:spPr>
          <a:xfrm>
            <a:off x="4533362" y="5331854"/>
            <a:ext cx="3127941" cy="15261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9" name="Rechthoek 8"/>
          <p:cNvSpPr/>
          <p:nvPr/>
        </p:nvSpPr>
        <p:spPr>
          <a:xfrm>
            <a:off x="0" y="-1"/>
            <a:ext cx="1545465" cy="15325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10" name="Rechthoek 9"/>
          <p:cNvSpPr/>
          <p:nvPr/>
        </p:nvSpPr>
        <p:spPr>
          <a:xfrm>
            <a:off x="10637948" y="1"/>
            <a:ext cx="1554051" cy="15325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11" name="Rechthoek 10"/>
          <p:cNvSpPr/>
          <p:nvPr/>
        </p:nvSpPr>
        <p:spPr>
          <a:xfrm>
            <a:off x="10637948" y="5331854"/>
            <a:ext cx="1554052" cy="15261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12" name="Rechthoek 11"/>
          <p:cNvSpPr/>
          <p:nvPr/>
        </p:nvSpPr>
        <p:spPr>
          <a:xfrm>
            <a:off x="0" y="5331855"/>
            <a:ext cx="1532586" cy="15261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5" y="-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62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17000">
        <p15:prstTrans prst="pageCurlDouble"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451652" y="832712"/>
            <a:ext cx="5181600" cy="2596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800" dirty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z</a:t>
            </a:r>
            <a:r>
              <a:rPr lang="nl-NL" sz="2800" dirty="0" smtClean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o ‘t altijd ging in het verleden</a:t>
            </a:r>
          </a:p>
          <a:p>
            <a:pPr algn="ctr">
              <a:lnSpc>
                <a:spcPct val="150000"/>
              </a:lnSpc>
            </a:pPr>
            <a:r>
              <a:rPr lang="nl-NL" sz="2800" dirty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z</a:t>
            </a:r>
            <a:r>
              <a:rPr lang="nl-NL" sz="2800" dirty="0" smtClean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ijn al die wensen goed bedoeld</a:t>
            </a:r>
          </a:p>
          <a:p>
            <a:pPr algn="ctr">
              <a:lnSpc>
                <a:spcPct val="150000"/>
              </a:lnSpc>
            </a:pPr>
            <a:r>
              <a:rPr lang="nl-NL" sz="2800" dirty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e</a:t>
            </a:r>
            <a:r>
              <a:rPr lang="nl-NL" sz="2800" dirty="0" smtClean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chter… om iedere fout te herstellen</a:t>
            </a:r>
          </a:p>
          <a:p>
            <a:pPr algn="ctr">
              <a:lnSpc>
                <a:spcPct val="150000"/>
              </a:lnSpc>
            </a:pPr>
            <a:r>
              <a:rPr lang="nl-NL" sz="2800" dirty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b</a:t>
            </a:r>
            <a:r>
              <a:rPr lang="nl-NL" sz="2800" dirty="0" smtClean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lijft wat jij alleen aan voelt</a:t>
            </a:r>
            <a:endParaRPr lang="nl-NL" sz="2800" dirty="0">
              <a:solidFill>
                <a:srgbClr val="000066"/>
              </a:solidFill>
              <a:latin typeface="Gabriola" panose="04040605051002020D02" pitchFamily="82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8864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18000">
        <p15:prstTrans prst="pageCurlDouble"/>
      </p:transition>
    </mc:Choice>
    <mc:Fallback xmlns="">
      <p:transition spd="slow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10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100"/>
                            </p:stCondLst>
                            <p:childTnLst>
                              <p:par>
                                <p:cTn id="2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4" name="Rechthoekige driehoek 3"/>
          <p:cNvSpPr/>
          <p:nvPr/>
        </p:nvSpPr>
        <p:spPr>
          <a:xfrm>
            <a:off x="2756453" y="-59641"/>
            <a:ext cx="3339520" cy="691762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5" name="Rechthoekige driehoek 4"/>
          <p:cNvSpPr/>
          <p:nvPr/>
        </p:nvSpPr>
        <p:spPr>
          <a:xfrm flipH="1">
            <a:off x="6095973" y="-29823"/>
            <a:ext cx="3339552" cy="6887823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6" name="Gelijkbenige driehoek 5"/>
          <p:cNvSpPr/>
          <p:nvPr/>
        </p:nvSpPr>
        <p:spPr>
          <a:xfrm rot="10800000">
            <a:off x="2756423" y="-14934"/>
            <a:ext cx="6679101" cy="688782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7" name="Rechthoekige driehoek 6"/>
          <p:cNvSpPr/>
          <p:nvPr/>
        </p:nvSpPr>
        <p:spPr>
          <a:xfrm>
            <a:off x="0" y="-14903"/>
            <a:ext cx="2756422" cy="688777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8" name="Rechthoekige driehoek 7"/>
          <p:cNvSpPr/>
          <p:nvPr/>
        </p:nvSpPr>
        <p:spPr>
          <a:xfrm rot="16200000">
            <a:off x="7316834" y="1982869"/>
            <a:ext cx="6887809" cy="2862417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9" name="Rechthoekige driehoek 8"/>
          <p:cNvSpPr/>
          <p:nvPr/>
        </p:nvSpPr>
        <p:spPr>
          <a:xfrm rot="10800000">
            <a:off x="-14" y="0"/>
            <a:ext cx="2756451" cy="6917627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 useBgFill="1">
        <p:nvSpPr>
          <p:cNvPr id="10" name="Rechthoekige driehoek 9"/>
          <p:cNvSpPr/>
          <p:nvPr/>
        </p:nvSpPr>
        <p:spPr>
          <a:xfrm rot="5400000">
            <a:off x="7384773" y="2050763"/>
            <a:ext cx="6857999" cy="2756454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" y="0"/>
            <a:ext cx="12192000" cy="688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02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17000">
        <p15:prstTrans prst="pageCurlDouble"/>
      </p:transition>
    </mc:Choice>
    <mc:Fallback xmlns="">
      <p:transition spd="slow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819726" y="832712"/>
            <a:ext cx="4655247" cy="2596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800" dirty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t</a:t>
            </a:r>
            <a:r>
              <a:rPr lang="nl-NL" sz="2800" dirty="0" smtClean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rouw zijn aan deze voornemens</a:t>
            </a:r>
          </a:p>
          <a:p>
            <a:pPr algn="ctr">
              <a:lnSpc>
                <a:spcPct val="150000"/>
              </a:lnSpc>
            </a:pPr>
            <a:r>
              <a:rPr lang="nl-NL" sz="2800" dirty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b</a:t>
            </a:r>
            <a:r>
              <a:rPr lang="nl-NL" sz="2800" dirty="0" smtClean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lij zijn met wat gelukkig maakt</a:t>
            </a:r>
          </a:p>
          <a:p>
            <a:pPr algn="ctr">
              <a:lnSpc>
                <a:spcPct val="150000"/>
              </a:lnSpc>
            </a:pPr>
            <a:r>
              <a:rPr lang="nl-NL" sz="2800" dirty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d</a:t>
            </a:r>
            <a:r>
              <a:rPr lang="nl-NL" sz="2800" dirty="0" smtClean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e nieuwe dag geeft nieuwe kansen</a:t>
            </a:r>
          </a:p>
          <a:p>
            <a:pPr algn="ctr">
              <a:lnSpc>
                <a:spcPct val="150000"/>
              </a:lnSpc>
            </a:pPr>
            <a:r>
              <a:rPr lang="nl-NL" sz="2800" dirty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i</a:t>
            </a:r>
            <a:r>
              <a:rPr lang="nl-NL" sz="2800" dirty="0" smtClean="0">
                <a:solidFill>
                  <a:srgbClr val="000066"/>
                </a:solidFill>
                <a:latin typeface="Gabriola" panose="04040605051002020D02" pitchFamily="82" charset="0"/>
                <a:cs typeface="Andalus" panose="02020603050405020304" pitchFamily="18" charset="-78"/>
              </a:rPr>
              <a:t>ets waarmee elk hart is geraakt</a:t>
            </a:r>
            <a:endParaRPr lang="nl-NL" sz="2800" dirty="0">
              <a:solidFill>
                <a:srgbClr val="000066"/>
              </a:solidFill>
              <a:latin typeface="Gabriola" panose="04040605051002020D02" pitchFamily="82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1191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 advTm="18000">
        <p15:prstTrans prst="pageCurlDouble"/>
      </p:transition>
    </mc:Choice>
    <mc:Fallback xmlns="">
      <p:transition spd="slow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10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800"/>
                            </p:stCondLst>
                            <p:childTnLst>
                              <p:par>
                                <p:cTn id="2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6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162</Words>
  <Application>Microsoft Office PowerPoint</Application>
  <PresentationFormat>Breedbeeld</PresentationFormat>
  <Paragraphs>30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Andalus</vt:lpstr>
      <vt:lpstr>Gabriola</vt:lpstr>
      <vt:lpstr>Calibri</vt:lpstr>
      <vt:lpstr>Arial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greetje hornstra</dc:creator>
  <cp:lastModifiedBy>greetje hornstra</cp:lastModifiedBy>
  <cp:revision>69</cp:revision>
  <dcterms:created xsi:type="dcterms:W3CDTF">2013-12-26T16:35:00Z</dcterms:created>
  <dcterms:modified xsi:type="dcterms:W3CDTF">2014-12-21T14:34:22Z</dcterms:modified>
</cp:coreProperties>
</file>