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53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13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6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64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23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17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9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80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28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38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12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0DE7-5FBF-4EAC-A6BA-90244A4108B1}" type="datetimeFigureOut">
              <a:rPr lang="nl-NL" smtClean="0"/>
              <a:t>22-12-2014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32AA-DF75-4650-A4FD-80C007943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0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6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2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9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6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7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4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7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618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D'haeseleer</dc:creator>
  <cp:lastModifiedBy>Andre D'haeseleer</cp:lastModifiedBy>
  <cp:revision>2</cp:revision>
  <dcterms:created xsi:type="dcterms:W3CDTF">2014-12-22T14:00:01Z</dcterms:created>
  <dcterms:modified xsi:type="dcterms:W3CDTF">2014-12-22T14:02:13Z</dcterms:modified>
</cp:coreProperties>
</file>