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6" r:id="rId4"/>
    <p:sldId id="262" r:id="rId5"/>
    <p:sldId id="260" r:id="rId6"/>
    <p:sldId id="265" r:id="rId7"/>
    <p:sldId id="268" r:id="rId8"/>
    <p:sldId id="264" r:id="rId9"/>
    <p:sldId id="267" r:id="rId10"/>
    <p:sldId id="259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3/TaoxIW99JgCPO420tbNw==" hashData="CjwAA0ybowmEEM5HFJG6niouyk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61B7-64C0-436E-9FF9-C442CC99047B}" type="datetimeFigureOut">
              <a:rPr lang="nl-NL" smtClean="0"/>
              <a:pPr/>
              <a:t>17-12-2011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ED9-5C73-4719-B93F-2C329A8475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Tm="1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61B7-64C0-436E-9FF9-C442CC99047B}" type="datetimeFigureOut">
              <a:rPr lang="nl-NL" smtClean="0"/>
              <a:pPr/>
              <a:t>17-12-2011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ED9-5C73-4719-B93F-2C329A8475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Tm="1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61B7-64C0-436E-9FF9-C442CC99047B}" type="datetimeFigureOut">
              <a:rPr lang="nl-NL" smtClean="0"/>
              <a:pPr/>
              <a:t>17-12-2011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ED9-5C73-4719-B93F-2C329A8475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Tm="1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61B7-64C0-436E-9FF9-C442CC99047B}" type="datetimeFigureOut">
              <a:rPr lang="nl-NL" smtClean="0"/>
              <a:pPr/>
              <a:t>17-12-2011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ED9-5C73-4719-B93F-2C329A8475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Tm="1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61B7-64C0-436E-9FF9-C442CC99047B}" type="datetimeFigureOut">
              <a:rPr lang="nl-NL" smtClean="0"/>
              <a:pPr/>
              <a:t>17-12-2011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ED9-5C73-4719-B93F-2C329A8475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Tm="1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61B7-64C0-436E-9FF9-C442CC99047B}" type="datetimeFigureOut">
              <a:rPr lang="nl-NL" smtClean="0"/>
              <a:pPr/>
              <a:t>17-12-2011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ED9-5C73-4719-B93F-2C329A8475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Tm="1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61B7-64C0-436E-9FF9-C442CC99047B}" type="datetimeFigureOut">
              <a:rPr lang="nl-NL" smtClean="0"/>
              <a:pPr/>
              <a:t>17-12-2011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ED9-5C73-4719-B93F-2C329A8475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Tm="1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61B7-64C0-436E-9FF9-C442CC99047B}" type="datetimeFigureOut">
              <a:rPr lang="nl-NL" smtClean="0"/>
              <a:pPr/>
              <a:t>17-12-2011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ED9-5C73-4719-B93F-2C329A8475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Tm="1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61B7-64C0-436E-9FF9-C442CC99047B}" type="datetimeFigureOut">
              <a:rPr lang="nl-NL" smtClean="0"/>
              <a:pPr/>
              <a:t>17-12-2011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ED9-5C73-4719-B93F-2C329A8475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Tm="1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61B7-64C0-436E-9FF9-C442CC99047B}" type="datetimeFigureOut">
              <a:rPr lang="nl-NL" smtClean="0"/>
              <a:pPr/>
              <a:t>17-12-2011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ED9-5C73-4719-B93F-2C329A8475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Tm="1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61B7-64C0-436E-9FF9-C442CC99047B}" type="datetimeFigureOut">
              <a:rPr lang="nl-NL" smtClean="0"/>
              <a:pPr/>
              <a:t>17-12-2011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ED9-5C73-4719-B93F-2C329A8475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Tm="1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61B7-64C0-436E-9FF9-C442CC99047B}" type="datetimeFigureOut">
              <a:rPr lang="nl-NL" smtClean="0"/>
              <a:pPr/>
              <a:t>17-12-2011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9CED9-5C73-4719-B93F-2C329A8475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2.gif"/><Relationship Id="rId7" Type="http://schemas.openxmlformats.org/officeDocument/2006/relationships/hyperlink" Target="mailto:greetjehornstra@gmail.co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eetjehornstra.wordpress.com/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487513_original_R_B_by_Grey59_pixelio.de [1024x768].jpg"/>
          <p:cNvPicPr>
            <a:picLocks noChangeAspect="1"/>
          </p:cNvPicPr>
          <p:nvPr/>
        </p:nvPicPr>
        <p:blipFill>
          <a:blip r:embed="rId3" cstate="print">
            <a:lum contrast="-40000"/>
          </a:blip>
          <a:stretch>
            <a:fillRect/>
          </a:stretch>
        </p:blipFill>
        <p:spPr>
          <a:xfrm>
            <a:off x="467544" y="548680"/>
            <a:ext cx="8208912" cy="5760640"/>
          </a:xfrm>
          <a:prstGeom prst="rect">
            <a:avLst/>
          </a:prstGeom>
        </p:spPr>
      </p:pic>
      <p:pic>
        <p:nvPicPr>
          <p:cNvPr id="3" name="Afbeelding 2" descr="487513_original_R_B_by_Grey59_pixelio.de [1024x768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8208912" cy="576064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Afbeelding 3" descr="487513_original_R_B_by_Grey59_pixelio.de [1024x768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8208912" cy="576064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Afbeelding 4" descr="487513_original_R_B_by_Grey59_pixelio.de [1024x768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8208912" cy="576064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6" name="Tekstvak 5"/>
          <p:cNvSpPr txBox="1"/>
          <p:nvPr/>
        </p:nvSpPr>
        <p:spPr>
          <a:xfrm>
            <a:off x="467544" y="54868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b="1" dirty="0" smtClean="0">
                <a:solidFill>
                  <a:srgbClr val="C00000"/>
                </a:solidFill>
                <a:latin typeface="Old English Text MT" pitchFamily="66" charset="0"/>
              </a:rPr>
              <a:t>Zalig Kerstfeest</a:t>
            </a:r>
            <a:endParaRPr lang="nl-NL" sz="7200" b="1" dirty="0">
              <a:solidFill>
                <a:srgbClr val="C00000"/>
              </a:solidFill>
              <a:latin typeface="Old English Text MT" pitchFamily="66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228184" y="342900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C00000"/>
                </a:solidFill>
                <a:latin typeface="Berlin Sans FB" pitchFamily="34" charset="0"/>
              </a:rPr>
              <a:t>Gedicht:</a:t>
            </a:r>
          </a:p>
          <a:p>
            <a:pPr algn="ctr"/>
            <a:r>
              <a:rPr lang="nl-NL" sz="2400" dirty="0" smtClean="0">
                <a:solidFill>
                  <a:srgbClr val="C00000"/>
                </a:solidFill>
                <a:latin typeface="Berlin Sans FB" pitchFamily="34" charset="0"/>
              </a:rPr>
              <a:t>Blauwhartje</a:t>
            </a:r>
            <a:endParaRPr lang="nl-NL" sz="24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84168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>
                <a:solidFill>
                  <a:srgbClr val="C00000"/>
                </a:solidFill>
                <a:latin typeface="Berlin Sans FB" pitchFamily="34" charset="0"/>
              </a:rPr>
              <a:t>Powerpoint</a:t>
            </a:r>
            <a:r>
              <a:rPr lang="nl-NL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Berlin Sans FB" pitchFamily="34" charset="0"/>
              </a:rPr>
              <a:t>Greetje</a:t>
            </a:r>
            <a:endParaRPr lang="nl-NL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1028" name="Picture 4" descr="D:\Users\Greetje\Pictures\animatieplaatjes\ster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7306">
            <a:off x="670638" y="1608568"/>
            <a:ext cx="901572" cy="955201"/>
          </a:xfrm>
          <a:prstGeom prst="rect">
            <a:avLst/>
          </a:prstGeom>
          <a:noFill/>
        </p:spPr>
      </p:pic>
      <p:pic>
        <p:nvPicPr>
          <p:cNvPr id="1029" name="Picture 5" descr="D:\Users\Greetje\Pictures\animatieplaatjes\sterren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7014">
            <a:off x="7367717" y="1802391"/>
            <a:ext cx="916146" cy="937959"/>
          </a:xfrm>
          <a:prstGeom prst="rect">
            <a:avLst/>
          </a:prstGeom>
          <a:noFill/>
        </p:spPr>
      </p:pic>
      <p:pic>
        <p:nvPicPr>
          <p:cNvPr id="15" name="Picture 4" descr="D:\Users\Greetje\Pictures\animatieplaatjes\ster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04116">
            <a:off x="1331640" y="2420888"/>
            <a:ext cx="720080" cy="720080"/>
          </a:xfrm>
          <a:prstGeom prst="rect">
            <a:avLst/>
          </a:prstGeom>
          <a:noFill/>
        </p:spPr>
      </p:pic>
      <p:pic>
        <p:nvPicPr>
          <p:cNvPr id="17" name="Picture 29" descr="Afbeelding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420562">
            <a:off x="7677357" y="1019657"/>
            <a:ext cx="863923" cy="813922"/>
          </a:xfrm>
          <a:prstGeom prst="rect">
            <a:avLst/>
          </a:prstGeom>
          <a:noFill/>
        </p:spPr>
      </p:pic>
      <p:pic>
        <p:nvPicPr>
          <p:cNvPr id="13" name="Picture 29" descr="Afbeelding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420562">
            <a:off x="1540010" y="1753784"/>
            <a:ext cx="763422" cy="541730"/>
          </a:xfrm>
          <a:prstGeom prst="rect">
            <a:avLst/>
          </a:prstGeom>
          <a:noFill/>
        </p:spPr>
      </p:pic>
      <p:sp>
        <p:nvSpPr>
          <p:cNvPr id="14" name="Tekstvak 13"/>
          <p:cNvSpPr txBox="1"/>
          <p:nvPr/>
        </p:nvSpPr>
        <p:spPr>
          <a:xfrm>
            <a:off x="827584" y="587727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slow" advTm="13000">
    <p:sndAc>
      <p:stSnd>
        <p:snd r:embed="rId2" name="01 Stille Nacht (Instrumental Versi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481179_original_R_K_B_by_Gerd Altmann_pixelio.de [1024x768]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467544" y="548680"/>
            <a:ext cx="8208912" cy="5760640"/>
          </a:xfrm>
          <a:prstGeom prst="rect">
            <a:avLst/>
          </a:prstGeom>
        </p:spPr>
      </p:pic>
      <p:pic>
        <p:nvPicPr>
          <p:cNvPr id="3" name="Afbeelding 2" descr="481179_original_R_K_B_by_Gerd Altmann_pixelio.de [1024x768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08912" cy="576064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4" name="Afbeelding 3" descr="481179_original_R_K_B_by_Gerd Altmann_pixelio.de [1024x768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08912" cy="576064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5" name="Afbeelding 4" descr="481179_original_R_K_B_by_Gerd Altmann_pixelio.de [1024x768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08912" cy="576064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4" descr="D:\Users\Greetje\Pictures\animatieplaatjes\ster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7306">
            <a:off x="7319444" y="842219"/>
            <a:ext cx="901572" cy="955201"/>
          </a:xfrm>
          <a:prstGeom prst="rect">
            <a:avLst/>
          </a:prstGeom>
          <a:noFill/>
        </p:spPr>
      </p:pic>
      <p:pic>
        <p:nvPicPr>
          <p:cNvPr id="7" name="Picture 4" descr="D:\Users\Greetje\Pictures\animatieplaatjes\ster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04116">
            <a:off x="6244022" y="1068575"/>
            <a:ext cx="720080" cy="720080"/>
          </a:xfrm>
          <a:prstGeom prst="rect">
            <a:avLst/>
          </a:prstGeom>
          <a:noFill/>
        </p:spPr>
      </p:pic>
      <p:pic>
        <p:nvPicPr>
          <p:cNvPr id="8" name="Picture 29" descr="Afbeelding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20562">
            <a:off x="6646784" y="2081807"/>
            <a:ext cx="1006706" cy="828843"/>
          </a:xfrm>
          <a:prstGeom prst="rect">
            <a:avLst/>
          </a:prstGeom>
          <a:noFill/>
        </p:spPr>
      </p:pic>
      <p:pic>
        <p:nvPicPr>
          <p:cNvPr id="9" name="Picture 5" descr="D:\Users\Greetje\Pictures\animatieplaatjes\sterren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7014">
            <a:off x="5262132" y="510977"/>
            <a:ext cx="951127" cy="973774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467544" y="472514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C00000"/>
                </a:solidFill>
                <a:latin typeface="Berlin Sans FB" pitchFamily="34" charset="0"/>
              </a:rPr>
              <a:t>iedereen een</a:t>
            </a:r>
          </a:p>
          <a:p>
            <a:pPr algn="ctr"/>
            <a:r>
              <a:rPr lang="nl-NL" sz="3200" dirty="0" smtClean="0">
                <a:solidFill>
                  <a:srgbClr val="C00000"/>
                </a:solidFill>
                <a:latin typeface="Old English Text MT" pitchFamily="66" charset="0"/>
              </a:rPr>
              <a:t>Zalig Kerstfeest</a:t>
            </a:r>
          </a:p>
          <a:p>
            <a:pPr algn="ctr"/>
            <a:r>
              <a:rPr lang="nl-NL" sz="2000" dirty="0" smtClean="0">
                <a:solidFill>
                  <a:srgbClr val="C00000"/>
                </a:solidFill>
                <a:latin typeface="Berlin Sans FB" pitchFamily="34" charset="0"/>
              </a:rPr>
              <a:t>toegewenst.</a:t>
            </a:r>
            <a:endParaRPr lang="nl-NL" sz="20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580112" y="638132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hlinkClick r:id="rId6"/>
              </a:rPr>
              <a:t>http://greetjehornstra.wordpress.com/</a:t>
            </a:r>
            <a:endParaRPr lang="nl-NL" sz="1400" dirty="0" smtClean="0"/>
          </a:p>
          <a:p>
            <a:endParaRPr lang="nl-NL" sz="1400" dirty="0"/>
          </a:p>
        </p:txBody>
      </p:sp>
      <p:pic>
        <p:nvPicPr>
          <p:cNvPr id="13" name="Picture 8" descr="Stuur een mailtje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164288" y="5687744"/>
            <a:ext cx="1184920" cy="400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Rechthoek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490438_original_R_K_B_by_Gerd Altmann_pixelio.de [1024x768]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467544" y="548680"/>
            <a:ext cx="8208912" cy="5040560"/>
          </a:xfrm>
          <a:prstGeom prst="rect">
            <a:avLst/>
          </a:prstGeom>
        </p:spPr>
      </p:pic>
      <p:pic>
        <p:nvPicPr>
          <p:cNvPr id="3" name="Afbeelding 2" descr="490438_original_R_K_B_by_Gerd Altmann_pixelio.de [1024x768].jpg"/>
          <p:cNvPicPr>
            <a:picLocks noChangeAspect="1"/>
          </p:cNvPicPr>
          <p:nvPr/>
        </p:nvPicPr>
        <p:blipFill>
          <a:blip r:embed="rId2" cstate="print"/>
          <a:srcRect l="74561"/>
          <a:stretch>
            <a:fillRect/>
          </a:stretch>
        </p:blipFill>
        <p:spPr>
          <a:xfrm>
            <a:off x="6588224" y="548680"/>
            <a:ext cx="2088232" cy="5040560"/>
          </a:xfrm>
          <a:prstGeom prst="rect">
            <a:avLst/>
          </a:prstGeom>
        </p:spPr>
      </p:pic>
      <p:pic>
        <p:nvPicPr>
          <p:cNvPr id="4" name="Afbeelding 3" descr="490438_original_R_K_B_by_Gerd Altmann_pixelio.de [1024x768].jpg"/>
          <p:cNvPicPr>
            <a:picLocks noChangeAspect="1"/>
          </p:cNvPicPr>
          <p:nvPr/>
        </p:nvPicPr>
        <p:blipFill>
          <a:blip r:embed="rId2" cstate="print"/>
          <a:srcRect l="50000" r="25439"/>
          <a:stretch>
            <a:fillRect/>
          </a:stretch>
        </p:blipFill>
        <p:spPr>
          <a:xfrm>
            <a:off x="4572000" y="548680"/>
            <a:ext cx="2016224" cy="5040560"/>
          </a:xfrm>
          <a:prstGeom prst="rect">
            <a:avLst/>
          </a:prstGeom>
        </p:spPr>
      </p:pic>
      <p:pic>
        <p:nvPicPr>
          <p:cNvPr id="5" name="Afbeelding 4" descr="490438_original_R_K_B_by_Gerd Altmann_pixelio.de [1024x768].jpg"/>
          <p:cNvPicPr>
            <a:picLocks noChangeAspect="1"/>
          </p:cNvPicPr>
          <p:nvPr/>
        </p:nvPicPr>
        <p:blipFill>
          <a:blip r:embed="rId2" cstate="print"/>
          <a:srcRect l="24561" r="50000"/>
          <a:stretch>
            <a:fillRect/>
          </a:stretch>
        </p:blipFill>
        <p:spPr>
          <a:xfrm>
            <a:off x="2483768" y="548680"/>
            <a:ext cx="2088232" cy="5040560"/>
          </a:xfrm>
          <a:prstGeom prst="rect">
            <a:avLst/>
          </a:prstGeom>
        </p:spPr>
      </p:pic>
      <p:pic>
        <p:nvPicPr>
          <p:cNvPr id="6" name="Afbeelding 5" descr="490438_original_R_K_B_by_Gerd Altmann_pixelio.de [1024x768].jpg"/>
          <p:cNvPicPr>
            <a:picLocks noChangeAspect="1"/>
          </p:cNvPicPr>
          <p:nvPr/>
        </p:nvPicPr>
        <p:blipFill>
          <a:blip r:embed="rId2" cstate="print"/>
          <a:srcRect r="75439"/>
          <a:stretch>
            <a:fillRect/>
          </a:stretch>
        </p:blipFill>
        <p:spPr>
          <a:xfrm>
            <a:off x="467544" y="548680"/>
            <a:ext cx="2016224" cy="5040560"/>
          </a:xfrm>
          <a:prstGeom prst="rect">
            <a:avLst/>
          </a:prstGeom>
        </p:spPr>
      </p:pic>
      <p:pic>
        <p:nvPicPr>
          <p:cNvPr id="7" name="Afbeelding 6" descr="490438_original_R_K_B_by_Gerd Altmann_pixelio.de [1024x768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08912" cy="504056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5489403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nl-B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Zalig kerstfeest is wat iedereen elkaar toewenst,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2000" dirty="0" smtClean="0">
                <a:latin typeface="Berlin Sans FB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och, kent men de essentie van dit heugelijk feest nog wel? </a:t>
            </a:r>
            <a:endParaRPr kumimoji="0" lang="nl-BE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9" name="Ovaal 8"/>
          <p:cNvSpPr/>
          <p:nvPr/>
        </p:nvSpPr>
        <p:spPr>
          <a:xfrm>
            <a:off x="1763688" y="6453336"/>
            <a:ext cx="5616624" cy="21602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29" descr="Afbeelding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20562">
            <a:off x="2115525" y="715770"/>
            <a:ext cx="768488" cy="723226"/>
          </a:xfrm>
          <a:prstGeom prst="rect">
            <a:avLst/>
          </a:prstGeom>
          <a:noFill/>
        </p:spPr>
      </p:pic>
      <p:pic>
        <p:nvPicPr>
          <p:cNvPr id="11" name="Picture 29" descr="Afbeelding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20562">
            <a:off x="2727989" y="649583"/>
            <a:ext cx="665167" cy="521535"/>
          </a:xfrm>
          <a:prstGeom prst="rect">
            <a:avLst/>
          </a:prstGeom>
          <a:noFill/>
        </p:spPr>
      </p:pic>
      <p:pic>
        <p:nvPicPr>
          <p:cNvPr id="12" name="Picture 5" descr="D:\Users\Greetje\Pictures\animatieplaatjes\sterren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7014">
            <a:off x="2640587" y="1286034"/>
            <a:ext cx="604204" cy="618590"/>
          </a:xfrm>
          <a:prstGeom prst="rect">
            <a:avLst/>
          </a:prstGeom>
          <a:noFill/>
        </p:spPr>
      </p:pic>
      <p:sp>
        <p:nvSpPr>
          <p:cNvPr id="14" name="Tekstvak 13"/>
          <p:cNvSpPr txBox="1"/>
          <p:nvPr/>
        </p:nvSpPr>
        <p:spPr>
          <a:xfrm>
            <a:off x="251520" y="623731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slow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1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1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9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45911_original_R_K_B_by_Gerd Altmann_pixelio.de [1024x768]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467544" y="548680"/>
            <a:ext cx="8208912" cy="5112568"/>
          </a:xfrm>
          <a:prstGeom prst="rect">
            <a:avLst/>
          </a:prstGeom>
        </p:spPr>
      </p:pic>
      <p:pic>
        <p:nvPicPr>
          <p:cNvPr id="3" name="Afbeelding 2" descr="545911_original_R_K_B_by_Gerd Altmann_pixelio.de [1024x768].jpg"/>
          <p:cNvPicPr>
            <a:picLocks noChangeAspect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>
          <a:xfrm>
            <a:off x="467544" y="548680"/>
            <a:ext cx="4104456" cy="5112568"/>
          </a:xfrm>
          <a:prstGeom prst="rect">
            <a:avLst/>
          </a:prstGeom>
        </p:spPr>
      </p:pic>
      <p:pic>
        <p:nvPicPr>
          <p:cNvPr id="4" name="Afbeelding 3" descr="545911_original_R_K_B_by_Gerd Altmann_pixelio.de [1024x768]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4572000" y="548680"/>
            <a:ext cx="4104456" cy="5112568"/>
          </a:xfrm>
          <a:prstGeom prst="rect">
            <a:avLst/>
          </a:prstGeom>
        </p:spPr>
      </p:pic>
      <p:pic>
        <p:nvPicPr>
          <p:cNvPr id="5" name="Afbeelding 4" descr="545911_original_R_K_B_by_Gerd Altmann_pixelio.de [1024x768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08912" cy="5112568"/>
          </a:xfrm>
          <a:prstGeom prst="rect">
            <a:avLst/>
          </a:prstGeom>
          <a:ln w="19050">
            <a:solidFill>
              <a:schemeClr val="tx1">
                <a:lumMod val="85000"/>
              </a:schemeClr>
            </a:solidFill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72804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In augustus kan men de kerstboom al versieren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want overal kom je reeds kerstversiering tegen! </a:t>
            </a:r>
            <a:endParaRPr kumimoji="0" lang="nl-BE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7" name="Ovaal 6"/>
          <p:cNvSpPr/>
          <p:nvPr/>
        </p:nvSpPr>
        <p:spPr>
          <a:xfrm>
            <a:off x="2267744" y="6453336"/>
            <a:ext cx="4608512" cy="21602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29" descr="Afbeelding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20562">
            <a:off x="1966889" y="789862"/>
            <a:ext cx="1006706" cy="828843"/>
          </a:xfrm>
          <a:prstGeom prst="rect">
            <a:avLst/>
          </a:prstGeom>
          <a:noFill/>
        </p:spPr>
      </p:pic>
      <p:pic>
        <p:nvPicPr>
          <p:cNvPr id="9" name="Picture 29" descr="Afbeelding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20562">
            <a:off x="1153639" y="1756500"/>
            <a:ext cx="848360" cy="698473"/>
          </a:xfrm>
          <a:prstGeom prst="rect">
            <a:avLst/>
          </a:prstGeom>
          <a:noFill/>
        </p:spPr>
      </p:pic>
      <p:pic>
        <p:nvPicPr>
          <p:cNvPr id="10" name="Picture 29" descr="Afbeelding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20562">
            <a:off x="1990903" y="1801000"/>
            <a:ext cx="641472" cy="528138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323528" y="62373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slow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8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487604_original_R_by_Grey59_pixelio.de [1024x768]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467544" y="476672"/>
            <a:ext cx="8208912" cy="5256584"/>
          </a:xfrm>
          <a:prstGeom prst="rect">
            <a:avLst/>
          </a:prstGeom>
        </p:spPr>
      </p:pic>
      <p:pic>
        <p:nvPicPr>
          <p:cNvPr id="3" name="Afbeelding 2" descr="487604_original_R_by_Grey59_pixelio.de [1024x768].jpg"/>
          <p:cNvPicPr>
            <a:picLocks noChangeAspect="1"/>
          </p:cNvPicPr>
          <p:nvPr/>
        </p:nvPicPr>
        <p:blipFill>
          <a:blip r:embed="rId2" cstate="print"/>
          <a:srcRect l="65789"/>
          <a:stretch>
            <a:fillRect/>
          </a:stretch>
        </p:blipFill>
        <p:spPr>
          <a:xfrm>
            <a:off x="5868144" y="476672"/>
            <a:ext cx="2808312" cy="5256584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99592" y="5872704"/>
            <a:ext cx="74168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En heeft men de essentie van</a:t>
            </a:r>
            <a:r>
              <a:rPr kumimoji="0" lang="nl-BE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kerstmis reeds weggesmeten.</a:t>
            </a:r>
            <a: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nl-BE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al 4"/>
          <p:cNvSpPr/>
          <p:nvPr/>
        </p:nvSpPr>
        <p:spPr>
          <a:xfrm>
            <a:off x="1907704" y="6381328"/>
            <a:ext cx="5400600" cy="28803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487604_original_R_by_Grey59_pixelio.de [1024x768].jpg"/>
          <p:cNvPicPr>
            <a:picLocks noChangeAspect="1"/>
          </p:cNvPicPr>
          <p:nvPr/>
        </p:nvPicPr>
        <p:blipFill>
          <a:blip r:embed="rId2" cstate="print"/>
          <a:srcRect l="32456" r="34211"/>
          <a:stretch>
            <a:fillRect/>
          </a:stretch>
        </p:blipFill>
        <p:spPr>
          <a:xfrm>
            <a:off x="3131840" y="476672"/>
            <a:ext cx="2736304" cy="5256584"/>
          </a:xfrm>
          <a:prstGeom prst="rect">
            <a:avLst/>
          </a:prstGeom>
        </p:spPr>
      </p:pic>
      <p:pic>
        <p:nvPicPr>
          <p:cNvPr id="7" name="Afbeelding 6" descr="487604_original_R_by_Grey59_pixelio.de [1024x768].jpg"/>
          <p:cNvPicPr>
            <a:picLocks noChangeAspect="1"/>
          </p:cNvPicPr>
          <p:nvPr/>
        </p:nvPicPr>
        <p:blipFill>
          <a:blip r:embed="rId2" cstate="print"/>
          <a:srcRect r="67544"/>
          <a:stretch>
            <a:fillRect/>
          </a:stretch>
        </p:blipFill>
        <p:spPr>
          <a:xfrm>
            <a:off x="467544" y="476672"/>
            <a:ext cx="2664296" cy="5256584"/>
          </a:xfrm>
          <a:prstGeom prst="rect">
            <a:avLst/>
          </a:prstGeom>
        </p:spPr>
      </p:pic>
      <p:pic>
        <p:nvPicPr>
          <p:cNvPr id="8" name="Afbeelding 7" descr="487604_original_R_by_Grey59_pixelio.de [1024x768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08912" cy="5184576"/>
          </a:xfrm>
          <a:prstGeom prst="rect">
            <a:avLst/>
          </a:prstGeom>
          <a:ln w="19050">
            <a:solidFill>
              <a:srgbClr val="CC9900"/>
            </a:solidFill>
          </a:ln>
        </p:spPr>
      </p:pic>
      <p:pic>
        <p:nvPicPr>
          <p:cNvPr id="9" name="Afbeelding 8" descr="sterren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0501">
            <a:off x="7085090" y="533110"/>
            <a:ext cx="1629070" cy="1740003"/>
          </a:xfrm>
          <a:prstGeom prst="rect">
            <a:avLst/>
          </a:prstGeom>
        </p:spPr>
      </p:pic>
      <p:pic>
        <p:nvPicPr>
          <p:cNvPr id="10" name="Picture 29" descr="Afbeelding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20562">
            <a:off x="1966889" y="789862"/>
            <a:ext cx="1006706" cy="828843"/>
          </a:xfrm>
          <a:prstGeom prst="rect">
            <a:avLst/>
          </a:prstGeom>
          <a:noFill/>
        </p:spPr>
      </p:pic>
      <p:pic>
        <p:nvPicPr>
          <p:cNvPr id="11" name="Picture 29" descr="Afbeelding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20562">
            <a:off x="937615" y="1972524"/>
            <a:ext cx="848360" cy="698473"/>
          </a:xfrm>
          <a:prstGeom prst="rect">
            <a:avLst/>
          </a:prstGeom>
          <a:noFill/>
        </p:spPr>
      </p:pic>
      <p:pic>
        <p:nvPicPr>
          <p:cNvPr id="12" name="Picture 5" descr="D:\Users\Greetje\Pictures\animatieplaatjes\sterren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7014">
            <a:off x="719175" y="715535"/>
            <a:ext cx="951127" cy="973774"/>
          </a:xfrm>
          <a:prstGeom prst="rect">
            <a:avLst/>
          </a:prstGeom>
          <a:noFill/>
        </p:spPr>
      </p:pic>
      <p:pic>
        <p:nvPicPr>
          <p:cNvPr id="13" name="Picture 29" descr="Afbeelding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20562">
            <a:off x="7954953" y="2169969"/>
            <a:ext cx="678080" cy="558277"/>
          </a:xfrm>
          <a:prstGeom prst="rect">
            <a:avLst/>
          </a:prstGeom>
          <a:noFill/>
        </p:spPr>
      </p:pic>
      <p:pic>
        <p:nvPicPr>
          <p:cNvPr id="14" name="Picture 29" descr="Afbeelding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20562">
            <a:off x="6532154" y="492281"/>
            <a:ext cx="678080" cy="558277"/>
          </a:xfrm>
          <a:prstGeom prst="rect">
            <a:avLst/>
          </a:prstGeom>
          <a:noFill/>
        </p:spPr>
      </p:pic>
      <p:sp>
        <p:nvSpPr>
          <p:cNvPr id="15" name="Tekstvak 14"/>
          <p:cNvSpPr txBox="1"/>
          <p:nvPr/>
        </p:nvSpPr>
        <p:spPr>
          <a:xfrm>
            <a:off x="179512" y="652534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slow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7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481529_original_R_K_B_by_Gerd Altmann_pixelio.de [1024x768]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467544" y="548680"/>
            <a:ext cx="8208912" cy="5040560"/>
          </a:xfrm>
          <a:prstGeom prst="rect">
            <a:avLst/>
          </a:prstGeom>
        </p:spPr>
      </p:pic>
      <p:pic>
        <p:nvPicPr>
          <p:cNvPr id="3" name="Afbeelding 2" descr="481529_original_R_K_B_by_Gerd Altmann_pixelio.de [1024x768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08912" cy="5040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Ovaal 3"/>
          <p:cNvSpPr/>
          <p:nvPr/>
        </p:nvSpPr>
        <p:spPr>
          <a:xfrm>
            <a:off x="1835696" y="6453336"/>
            <a:ext cx="5544616" cy="21602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569224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Kerstmis is het feest van de geboorte van Jezus,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de verlosser van al het</a:t>
            </a:r>
            <a:r>
              <a:rPr kumimoji="0" lang="nl-BE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kwaad en iedereen mocht het horen. </a:t>
            </a:r>
            <a:endParaRPr kumimoji="0" lang="nl-BE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  <p:pic>
        <p:nvPicPr>
          <p:cNvPr id="6" name="Picture 29" descr="Afbeelding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20562">
            <a:off x="418331" y="2435121"/>
            <a:ext cx="924872" cy="698473"/>
          </a:xfrm>
          <a:prstGeom prst="rect">
            <a:avLst/>
          </a:prstGeom>
          <a:noFill/>
        </p:spPr>
      </p:pic>
      <p:pic>
        <p:nvPicPr>
          <p:cNvPr id="7" name="Picture 29" descr="Afbeelding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20562">
            <a:off x="1246185" y="1721768"/>
            <a:ext cx="1006706" cy="828843"/>
          </a:xfrm>
          <a:prstGeom prst="rect">
            <a:avLst/>
          </a:prstGeom>
          <a:noFill/>
        </p:spPr>
      </p:pic>
      <p:pic>
        <p:nvPicPr>
          <p:cNvPr id="8" name="Picture 29" descr="Afbeelding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20562">
            <a:off x="2686176" y="819205"/>
            <a:ext cx="596159" cy="521426"/>
          </a:xfrm>
          <a:prstGeom prst="rect">
            <a:avLst/>
          </a:prstGeom>
          <a:noFill/>
        </p:spPr>
      </p:pic>
      <p:pic>
        <p:nvPicPr>
          <p:cNvPr id="9" name="Picture 4" descr="D:\Users\Greetje\Pictures\animatieplaatjes\ster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7306">
            <a:off x="694708" y="914226"/>
            <a:ext cx="901572" cy="955201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8172400" y="508518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slow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7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7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41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44180_original_R_K_B_by_Gerd Altmann_pixelio.de [1024x768]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467544" y="548680"/>
            <a:ext cx="8208912" cy="5112568"/>
          </a:xfrm>
          <a:prstGeom prst="rect">
            <a:avLst/>
          </a:prstGeom>
        </p:spPr>
      </p:pic>
      <p:pic>
        <p:nvPicPr>
          <p:cNvPr id="3" name="Afbeelding 2" descr="544180_original_R_K_B_by_Gerd Altmann_pixelio.de [1024x768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08912" cy="5112568"/>
          </a:xfrm>
          <a:prstGeom prst="rect">
            <a:avLst/>
          </a:prstGeom>
          <a:ln w="19050">
            <a:solidFill>
              <a:srgbClr val="996600"/>
            </a:solidFill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581266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Oorlog, haat en nijd zouden door zijn komst tot het verleden behoren.</a:t>
            </a:r>
            <a:b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</a:br>
            <a:endParaRPr kumimoji="0" lang="nl-BE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5" name="Ovaal 4"/>
          <p:cNvSpPr/>
          <p:nvPr/>
        </p:nvSpPr>
        <p:spPr>
          <a:xfrm>
            <a:off x="1835696" y="6381328"/>
            <a:ext cx="5544616" cy="28803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905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5" descr="D:\Users\Greetje\Pictures\animatieplaatjes\sterren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7014">
            <a:off x="7494378" y="727002"/>
            <a:ext cx="951127" cy="973774"/>
          </a:xfrm>
          <a:prstGeom prst="rect">
            <a:avLst/>
          </a:prstGeom>
          <a:noFill/>
        </p:spPr>
      </p:pic>
      <p:pic>
        <p:nvPicPr>
          <p:cNvPr id="7" name="Picture 29" descr="Afbeelding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420562">
            <a:off x="8068661" y="1803973"/>
            <a:ext cx="543813" cy="475642"/>
          </a:xfrm>
          <a:prstGeom prst="rect">
            <a:avLst/>
          </a:prstGeom>
          <a:noFill/>
        </p:spPr>
      </p:pic>
      <p:pic>
        <p:nvPicPr>
          <p:cNvPr id="8" name="Picture 29" descr="Afbeelding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420562">
            <a:off x="6943154" y="1405025"/>
            <a:ext cx="924872" cy="808932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8676456" y="623731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slow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7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52395_original_R_K_B_by_Gerd Altmann_pixelio.de [1024x768]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467544" y="476672"/>
            <a:ext cx="8208912" cy="518457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80254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Maar wat is de essentie van deze dag vandaag nog waard? </a:t>
            </a:r>
            <a:endParaRPr kumimoji="0" lang="nl-BE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4" name="Ovaal 3"/>
          <p:cNvSpPr/>
          <p:nvPr/>
        </p:nvSpPr>
        <p:spPr>
          <a:xfrm>
            <a:off x="1835696" y="6381328"/>
            <a:ext cx="5544616" cy="28803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552395_original_R_K_B_by_Gerd Altmann_pixelio.de [1024x768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08912" cy="51845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29" descr="Afbeelding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20562">
            <a:off x="742129" y="713657"/>
            <a:ext cx="1006706" cy="828843"/>
          </a:xfrm>
          <a:prstGeom prst="rect">
            <a:avLst/>
          </a:prstGeom>
          <a:noFill/>
        </p:spPr>
      </p:pic>
      <p:pic>
        <p:nvPicPr>
          <p:cNvPr id="7" name="Picture 29" descr="Afbeelding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20562">
            <a:off x="548269" y="2273608"/>
            <a:ext cx="1177592" cy="969537"/>
          </a:xfrm>
          <a:prstGeom prst="rect">
            <a:avLst/>
          </a:prstGeom>
          <a:noFill/>
        </p:spPr>
      </p:pic>
      <p:pic>
        <p:nvPicPr>
          <p:cNvPr id="8" name="Picture 29" descr="Afbeelding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20562">
            <a:off x="1366603" y="1676522"/>
            <a:ext cx="612433" cy="504230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8748464" y="616530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slow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4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490992_original_R_K_B_by_Gerd Altmann_pixelio.de [1024x768]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467544" y="476671"/>
            <a:ext cx="8208912" cy="5112569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570895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Dure geschenken, puur commercieel, dat is vandaag Kerstfeest en </a:t>
            </a:r>
            <a:endParaRPr kumimoji="0" lang="nl-NL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morgen zijn we de ware betekenis van dit zo belangrijk feest alweer vergeten. </a:t>
            </a:r>
            <a:endParaRPr kumimoji="0" lang="nl-BE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4" name="Ovaal 3"/>
          <p:cNvSpPr/>
          <p:nvPr/>
        </p:nvSpPr>
        <p:spPr>
          <a:xfrm>
            <a:off x="1835696" y="6453336"/>
            <a:ext cx="5544616" cy="21602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490992_original_R_K_B_by_Gerd Altmann_pixelio.de [1024x768].jpg"/>
          <p:cNvPicPr>
            <a:picLocks noChangeAspect="1"/>
          </p:cNvPicPr>
          <p:nvPr/>
        </p:nvPicPr>
        <p:blipFill>
          <a:blip r:embed="rId2" cstate="print"/>
          <a:srcRect r="66666"/>
          <a:stretch>
            <a:fillRect/>
          </a:stretch>
        </p:blipFill>
        <p:spPr>
          <a:xfrm>
            <a:off x="467544" y="476672"/>
            <a:ext cx="2736304" cy="5112569"/>
          </a:xfrm>
          <a:prstGeom prst="rect">
            <a:avLst/>
          </a:prstGeom>
        </p:spPr>
      </p:pic>
      <p:pic>
        <p:nvPicPr>
          <p:cNvPr id="6" name="Afbeelding 5" descr="490992_original_R_K_B_by_Gerd Altmann_pixelio.de [1024x768].jpg"/>
          <p:cNvPicPr>
            <a:picLocks noChangeAspect="1"/>
          </p:cNvPicPr>
          <p:nvPr/>
        </p:nvPicPr>
        <p:blipFill>
          <a:blip r:embed="rId2" cstate="print"/>
          <a:srcRect l="33332" r="33334"/>
          <a:stretch>
            <a:fillRect/>
          </a:stretch>
        </p:blipFill>
        <p:spPr>
          <a:xfrm>
            <a:off x="3203848" y="476672"/>
            <a:ext cx="2736304" cy="5112569"/>
          </a:xfrm>
          <a:prstGeom prst="rect">
            <a:avLst/>
          </a:prstGeom>
        </p:spPr>
      </p:pic>
      <p:pic>
        <p:nvPicPr>
          <p:cNvPr id="7" name="Afbeelding 6" descr="490992_original_R_K_B_by_Gerd Altmann_pixelio.de [1024x768].jpg"/>
          <p:cNvPicPr>
            <a:picLocks noChangeAspect="1"/>
          </p:cNvPicPr>
          <p:nvPr/>
        </p:nvPicPr>
        <p:blipFill>
          <a:blip r:embed="rId2" cstate="print"/>
          <a:srcRect l="66667"/>
          <a:stretch>
            <a:fillRect/>
          </a:stretch>
        </p:blipFill>
        <p:spPr>
          <a:xfrm>
            <a:off x="5940152" y="476672"/>
            <a:ext cx="2736304" cy="5112569"/>
          </a:xfrm>
          <a:prstGeom prst="rect">
            <a:avLst/>
          </a:prstGeom>
        </p:spPr>
      </p:pic>
      <p:pic>
        <p:nvPicPr>
          <p:cNvPr id="8" name="Afbeelding 7" descr="490992_original_R_K_B_by_Gerd Altmann_pixelio.de [1024x768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08912" cy="5112569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9" name="Picture 29" descr="Afbeelding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20562">
            <a:off x="3356581" y="825890"/>
            <a:ext cx="1177592" cy="969537"/>
          </a:xfrm>
          <a:prstGeom prst="rect">
            <a:avLst/>
          </a:prstGeom>
          <a:noFill/>
        </p:spPr>
      </p:pic>
      <p:pic>
        <p:nvPicPr>
          <p:cNvPr id="10" name="Picture 29" descr="Afbeelding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20562">
            <a:off x="4507325" y="1532014"/>
            <a:ext cx="714865" cy="588564"/>
          </a:xfrm>
          <a:prstGeom prst="rect">
            <a:avLst/>
          </a:prstGeom>
          <a:noFill/>
        </p:spPr>
      </p:pic>
      <p:pic>
        <p:nvPicPr>
          <p:cNvPr id="11" name="Picture 29" descr="Afbeelding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20562">
            <a:off x="3960775" y="1934711"/>
            <a:ext cx="565805" cy="465840"/>
          </a:xfrm>
          <a:prstGeom prst="rect">
            <a:avLst/>
          </a:prstGeom>
          <a:noFill/>
        </p:spPr>
      </p:pic>
      <p:sp>
        <p:nvSpPr>
          <p:cNvPr id="12" name="Tekstvak 11"/>
          <p:cNvSpPr txBox="1"/>
          <p:nvPr/>
        </p:nvSpPr>
        <p:spPr>
          <a:xfrm>
            <a:off x="8748464" y="630932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slow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9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9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4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56080_original_R_K_by_Gerd Altmann_pixelio.de [1024x768]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467544" y="548680"/>
            <a:ext cx="8208912" cy="5112568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859931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Omdat men de essentie van dit feest heeft weggesmeten. </a:t>
            </a:r>
            <a:endParaRPr kumimoji="0" lang="nl-NL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al 3"/>
          <p:cNvSpPr/>
          <p:nvPr/>
        </p:nvSpPr>
        <p:spPr>
          <a:xfrm>
            <a:off x="1835696" y="6381328"/>
            <a:ext cx="5544616" cy="28803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556080_original_R_K_by_Gerd Altmann_pixelio.de [1024x768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08912" cy="51125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D:\Users\Greetje\Pictures\animatieplaatjes\sterren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7014">
            <a:off x="3893979" y="871018"/>
            <a:ext cx="951127" cy="973774"/>
          </a:xfrm>
          <a:prstGeom prst="rect">
            <a:avLst/>
          </a:prstGeom>
          <a:noFill/>
        </p:spPr>
      </p:pic>
      <p:pic>
        <p:nvPicPr>
          <p:cNvPr id="7" name="Picture 5" descr="D:\Users\Greetje\Pictures\animatieplaatjes\sterren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7014">
            <a:off x="5106030" y="1770880"/>
            <a:ext cx="710334" cy="727247"/>
          </a:xfrm>
          <a:prstGeom prst="rect">
            <a:avLst/>
          </a:prstGeom>
          <a:noFill/>
        </p:spPr>
      </p:pic>
      <p:pic>
        <p:nvPicPr>
          <p:cNvPr id="8" name="Picture 29" descr="Afbeelding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20562">
            <a:off x="4162747" y="2147090"/>
            <a:ext cx="924872" cy="698473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8676456" y="616530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slow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xit" presetSubtype="28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4" grpId="0" animBg="1"/>
      <p:bldP spid="10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135</Words>
  <Application>Microsoft Office PowerPoint</Application>
  <PresentationFormat>Diavoorstelling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Greetje</dc:creator>
  <cp:lastModifiedBy>Greetje</cp:lastModifiedBy>
  <cp:revision>61</cp:revision>
  <dcterms:created xsi:type="dcterms:W3CDTF">2011-12-16T11:53:38Z</dcterms:created>
  <dcterms:modified xsi:type="dcterms:W3CDTF">2011-12-17T21:54:27Z</dcterms:modified>
</cp:coreProperties>
</file>