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6B6FA-400E-4D6C-BAE3-0D50D8C16983}" type="datetimeFigureOut">
              <a:rPr lang="nl-BE" smtClean="0"/>
              <a:t>28/04/2015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9937D-4FCC-412A-AAED-251BEB9275A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34519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6B6FA-400E-4D6C-BAE3-0D50D8C16983}" type="datetimeFigureOut">
              <a:rPr lang="nl-BE" smtClean="0"/>
              <a:t>28/04/2015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9937D-4FCC-412A-AAED-251BEB9275A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18324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6B6FA-400E-4D6C-BAE3-0D50D8C16983}" type="datetimeFigureOut">
              <a:rPr lang="nl-BE" smtClean="0"/>
              <a:t>28/04/2015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9937D-4FCC-412A-AAED-251BEB9275A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00331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6B6FA-400E-4D6C-BAE3-0D50D8C16983}" type="datetimeFigureOut">
              <a:rPr lang="nl-BE" smtClean="0"/>
              <a:t>28/04/2015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9937D-4FCC-412A-AAED-251BEB9275A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57716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6B6FA-400E-4D6C-BAE3-0D50D8C16983}" type="datetimeFigureOut">
              <a:rPr lang="nl-BE" smtClean="0"/>
              <a:t>28/04/2015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9937D-4FCC-412A-AAED-251BEB9275A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83921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6B6FA-400E-4D6C-BAE3-0D50D8C16983}" type="datetimeFigureOut">
              <a:rPr lang="nl-BE" smtClean="0"/>
              <a:t>28/04/2015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9937D-4FCC-412A-AAED-251BEB9275A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96233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6B6FA-400E-4D6C-BAE3-0D50D8C16983}" type="datetimeFigureOut">
              <a:rPr lang="nl-BE" smtClean="0"/>
              <a:t>28/04/2015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9937D-4FCC-412A-AAED-251BEB9275A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137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6B6FA-400E-4D6C-BAE3-0D50D8C16983}" type="datetimeFigureOut">
              <a:rPr lang="nl-BE" smtClean="0"/>
              <a:t>28/04/2015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9937D-4FCC-412A-AAED-251BEB9275A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66116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6B6FA-400E-4D6C-BAE3-0D50D8C16983}" type="datetimeFigureOut">
              <a:rPr lang="nl-BE" smtClean="0"/>
              <a:t>28/04/2015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9937D-4FCC-412A-AAED-251BEB9275A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64469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6B6FA-400E-4D6C-BAE3-0D50D8C16983}" type="datetimeFigureOut">
              <a:rPr lang="nl-BE" smtClean="0"/>
              <a:t>28/04/2015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9937D-4FCC-412A-AAED-251BEB9275A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21061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6B6FA-400E-4D6C-BAE3-0D50D8C16983}" type="datetimeFigureOut">
              <a:rPr lang="nl-BE" smtClean="0"/>
              <a:t>28/04/2015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9937D-4FCC-412A-AAED-251BEB9275A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74820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46B6FA-400E-4D6C-BAE3-0D50D8C16983}" type="datetimeFigureOut">
              <a:rPr lang="nl-BE" smtClean="0"/>
              <a:t>28/04/2015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59937D-4FCC-412A-AAED-251BEB9275A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48338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 smtClean="0"/>
              <a:t>First lego league 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BE" dirty="0" err="1" smtClean="0"/>
              <a:t>Speedy</a:t>
            </a:r>
            <a:r>
              <a:rPr lang="nl-BE" dirty="0" smtClean="0"/>
              <a:t> bots</a:t>
            </a:r>
            <a:endParaRPr lang="nl-BE" dirty="0"/>
          </a:p>
        </p:txBody>
      </p:sp>
      <p:pic>
        <p:nvPicPr>
          <p:cNvPr id="1028" name="Picture 4" descr="http://shop.legoeducation.com/Resources/Files/product-images/mindstorms-ev3/ev3-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4753" y="-963488"/>
            <a:ext cx="5438713" cy="2898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87038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64" y="1600200"/>
            <a:ext cx="3394472" cy="4525963"/>
          </a:xfrm>
        </p:spPr>
      </p:pic>
      <p:pic>
        <p:nvPicPr>
          <p:cNvPr id="6" name="Tijdelijke aanduiding voor inhoud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  <p:pic>
        <p:nvPicPr>
          <p:cNvPr id="2053" name="Picture 5" descr="http://shop.legoeducation.com/Resources/Files/product-images/mindstorms-ev3/ev3-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-891480"/>
            <a:ext cx="6791325" cy="3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86675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ijdelijke aanduiding voor inhoud 1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64" y="1600200"/>
            <a:ext cx="3394472" cy="4525963"/>
          </a:xfrm>
        </p:spPr>
      </p:pic>
      <p:pic>
        <p:nvPicPr>
          <p:cNvPr id="5" name="Tijdelijke aanduiding voor inhoud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  <p:pic>
        <p:nvPicPr>
          <p:cNvPr id="2053" name="Picture 5" descr="http://shop.legoeducation.com/Resources/Files/product-images/mindstorms-ev3/ev3-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-891480"/>
            <a:ext cx="6791325" cy="3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51895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ijdelijke aanduiding voor inhoud 1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64" y="1600200"/>
            <a:ext cx="3394472" cy="4525963"/>
          </a:xfrm>
        </p:spPr>
      </p:pic>
      <p:pic>
        <p:nvPicPr>
          <p:cNvPr id="2053" name="Picture 5" descr="http://shop.legoeducation.com/Resources/Files/product-images/mindstorms-ev3/ev3-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-891480"/>
            <a:ext cx="6791325" cy="3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Tijdelijke aanduiding voor inhoud 6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</p:spTree>
    <p:extLst>
      <p:ext uri="{BB962C8B-B14F-4D97-AF65-F5344CB8AC3E}">
        <p14:creationId xmlns:p14="http://schemas.microsoft.com/office/powerpoint/2010/main" val="3725189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ijdelijke aanduiding voor inhoud 1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64" y="1600200"/>
            <a:ext cx="3394472" cy="4525963"/>
          </a:xfrm>
        </p:spPr>
      </p:pic>
      <p:pic>
        <p:nvPicPr>
          <p:cNvPr id="5" name="Tijdelijke aanduiding voor inhoud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  <p:pic>
        <p:nvPicPr>
          <p:cNvPr id="2053" name="Picture 5" descr="http://shop.legoeducation.com/Resources/Files/product-images/mindstorms-ev3/ev3-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-891480"/>
            <a:ext cx="6791325" cy="3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5189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5</Words>
  <Application>Microsoft Office PowerPoint</Application>
  <PresentationFormat>Diavoorstelling (4:3)</PresentationFormat>
  <Paragraphs>2</Paragraphs>
  <Slides>5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6" baseType="lpstr">
      <vt:lpstr>Kantoorthema</vt:lpstr>
      <vt:lpstr>First lego league </vt:lpstr>
      <vt:lpstr>PowerPoint-presentatie</vt:lpstr>
      <vt:lpstr>PowerPoint-presentatie</vt:lpstr>
      <vt:lpstr>PowerPoint-presentatie</vt:lpstr>
      <vt:lpstr>PowerPoint-presentatie</vt:lpstr>
    </vt:vector>
  </TitlesOfParts>
  <Company>Heilig Graf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First lego league </dc:title>
  <dc:creator>Verstraelen Simon</dc:creator>
  <cp:lastModifiedBy>Verstraelen Simon</cp:lastModifiedBy>
  <cp:revision>1</cp:revision>
  <dcterms:created xsi:type="dcterms:W3CDTF">2015-04-28T07:03:01Z</dcterms:created>
  <dcterms:modified xsi:type="dcterms:W3CDTF">2015-04-28T07:12:03Z</dcterms:modified>
</cp:coreProperties>
</file>