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8C162-EBB3-48A8-8440-D6623FC37DCF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7F5DF-EE97-425F-93EF-328FCD65918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118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4286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6241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158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0446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4389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55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6853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943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51073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3412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0789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934AB-1B51-432F-88CB-D1CA7293C9AC}" type="datetimeFigureOut">
              <a:rPr lang="nl-BE" smtClean="0"/>
              <a:t>14/04/2015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FD507-C589-4212-A2C2-A4EF941A895A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7905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5299350"/>
          </a:xfrm>
          <a:prstGeom prst="rect">
            <a:avLst/>
          </a:prstGeom>
          <a:ln w="9525">
            <a:noFill/>
          </a:ln>
        </p:spPr>
      </p:pic>
      <p:cxnSp>
        <p:nvCxnSpPr>
          <p:cNvPr id="6" name="Rechte verbindingslijn met pijl 5"/>
          <p:cNvCxnSpPr/>
          <p:nvPr/>
        </p:nvCxnSpPr>
        <p:spPr>
          <a:xfrm>
            <a:off x="1187624" y="4509120"/>
            <a:ext cx="172819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H="1">
            <a:off x="1115616" y="4365104"/>
            <a:ext cx="18002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V="1">
            <a:off x="899592" y="3429000"/>
            <a:ext cx="0" cy="93610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V="1">
            <a:off x="899592" y="1412776"/>
            <a:ext cx="1116124" cy="1800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015716" y="141277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2015716" y="1844824"/>
            <a:ext cx="349238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>
            <a:off x="5508104" y="1844824"/>
            <a:ext cx="2520280" cy="7200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H="1">
            <a:off x="7308304" y="2564904"/>
            <a:ext cx="720080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 flipV="1">
            <a:off x="7308304" y="3356992"/>
            <a:ext cx="288032" cy="720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H="1">
            <a:off x="5868144" y="3356992"/>
            <a:ext cx="1728192" cy="14401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 flipH="1" flipV="1">
            <a:off x="5076056" y="4509120"/>
            <a:ext cx="792088" cy="2880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 flipH="1">
            <a:off x="1331640" y="4509120"/>
            <a:ext cx="3672408" cy="216024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vak 30"/>
          <p:cNvSpPr txBox="1"/>
          <p:nvPr/>
        </p:nvSpPr>
        <p:spPr>
          <a:xfrm>
            <a:off x="2748614" y="407707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1</a:t>
            </a:r>
            <a:endParaRPr lang="nl-BE" dirty="0"/>
          </a:p>
        </p:txBody>
      </p:sp>
      <p:sp>
        <p:nvSpPr>
          <p:cNvPr id="32" name="Tekstvak 31"/>
          <p:cNvSpPr txBox="1"/>
          <p:nvPr/>
        </p:nvSpPr>
        <p:spPr>
          <a:xfrm>
            <a:off x="863588" y="317232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2</a:t>
            </a:r>
            <a:endParaRPr lang="nl-BE" dirty="0"/>
          </a:p>
        </p:txBody>
      </p:sp>
      <p:sp>
        <p:nvSpPr>
          <p:cNvPr id="33" name="Tekstvak 32"/>
          <p:cNvSpPr txBox="1"/>
          <p:nvPr/>
        </p:nvSpPr>
        <p:spPr>
          <a:xfrm>
            <a:off x="1691680" y="122811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3</a:t>
            </a:r>
            <a:endParaRPr lang="nl-BE" dirty="0"/>
          </a:p>
        </p:txBody>
      </p:sp>
      <p:sp>
        <p:nvSpPr>
          <p:cNvPr id="34" name="Tekstvak 33"/>
          <p:cNvSpPr txBox="1"/>
          <p:nvPr/>
        </p:nvSpPr>
        <p:spPr>
          <a:xfrm>
            <a:off x="7812360" y="221842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4</a:t>
            </a:r>
            <a:endParaRPr lang="nl-BE" dirty="0"/>
          </a:p>
        </p:txBody>
      </p:sp>
      <p:sp>
        <p:nvSpPr>
          <p:cNvPr id="35" name="Tekstvak 34"/>
          <p:cNvSpPr txBox="1"/>
          <p:nvPr/>
        </p:nvSpPr>
        <p:spPr>
          <a:xfrm>
            <a:off x="7488324" y="29969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5</a:t>
            </a:r>
            <a:endParaRPr lang="nl-BE" dirty="0"/>
          </a:p>
        </p:txBody>
      </p:sp>
      <p:sp>
        <p:nvSpPr>
          <p:cNvPr id="36" name="Tekstvak 35"/>
          <p:cNvSpPr txBox="1"/>
          <p:nvPr/>
        </p:nvSpPr>
        <p:spPr>
          <a:xfrm>
            <a:off x="4824028" y="44966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6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71937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</Words>
  <Application>Microsoft Office PowerPoint</Application>
  <PresentationFormat>Diavoorstelling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Nic Vermeeren</dc:creator>
  <cp:lastModifiedBy>Nic Vermeeren</cp:lastModifiedBy>
  <cp:revision>3</cp:revision>
  <dcterms:created xsi:type="dcterms:W3CDTF">2015-04-14T14:30:18Z</dcterms:created>
  <dcterms:modified xsi:type="dcterms:W3CDTF">2015-04-14T15:41:34Z</dcterms:modified>
</cp:coreProperties>
</file>