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B75C-6670-4A26-936B-FCA27837147A}" type="datetimeFigureOut">
              <a:rPr lang="nl-BE" smtClean="0"/>
              <a:t>19/09/2011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B173-9112-4522-AD62-74180EC0417A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B173-9112-4522-AD62-74180EC0417A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D9AE65-7B13-4B23-A9F5-541C6086D0E1}" type="datetimeFigureOut">
              <a:rPr lang="nl-BE" smtClean="0"/>
              <a:pPr/>
              <a:t>19/09/2011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CF38D4-DE70-479C-ABDB-54CE5C0ADA9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n.be/" TargetMode="External"/><Relationship Id="rId2" Type="http://schemas.openxmlformats.org/officeDocument/2006/relationships/hyperlink" Target="http://www.google.b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bloggen.b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n.be/" TargetMode="External"/><Relationship Id="rId2" Type="http://schemas.openxmlformats.org/officeDocument/2006/relationships/hyperlink" Target="http://www.technopolis.be/content/shockwave/forensischewetenschap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n.be/" TargetMode="External"/><Relationship Id="rId2" Type="http://schemas.openxmlformats.org/officeDocument/2006/relationships/hyperlink" Target="http://www.bloggen.be/stefvd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n.be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loggen.be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bloggen.b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805264"/>
          </a:xfrm>
        </p:spPr>
        <p:txBody>
          <a:bodyPr/>
          <a:lstStyle/>
          <a:p>
            <a:pPr algn="ctr"/>
            <a:r>
              <a:rPr lang="nl-BE" dirty="0" smtClean="0"/>
              <a:t>PROJECT COMPUTER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7178">
            <a:off x="965833" y="1949018"/>
            <a:ext cx="2495550" cy="182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19552">
            <a:off x="5673706" y="1773684"/>
            <a:ext cx="2371725" cy="1933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1158">
            <a:off x="3054039" y="4347372"/>
            <a:ext cx="3019425" cy="1514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539552" y="4869160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1</a:t>
            </a:r>
            <a:endParaRPr lang="nl-B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OPDRACHT 5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7284">
            <a:off x="703179" y="1478473"/>
            <a:ext cx="22860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9428">
            <a:off x="5972046" y="1409642"/>
            <a:ext cx="2209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9185">
            <a:off x="2387878" y="3798272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 rot="971990">
            <a:off x="5408054" y="4486859"/>
            <a:ext cx="25922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Google Verkennen</a:t>
            </a:r>
          </a:p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Boeken</a:t>
            </a:r>
            <a:endParaRPr lang="nl-B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GOOGLE VERKENNEN</a:t>
            </a:r>
            <a:br>
              <a:rPr lang="nl-BE" dirty="0" smtClean="0"/>
            </a:br>
            <a:r>
              <a:rPr lang="nl-BE" dirty="0" smtClean="0"/>
              <a:t>BOEKEN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827584" y="2060848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Kies een boek uit de kamerbib.</a:t>
            </a:r>
          </a:p>
          <a:p>
            <a:pPr marL="342900" indent="-342900">
              <a:buAutoNum type="arabicPeriod"/>
            </a:pPr>
            <a:r>
              <a:rPr lang="nl-BE" dirty="0" smtClean="0"/>
              <a:t>Zoek die op </a:t>
            </a:r>
            <a:r>
              <a:rPr lang="nl-BE" dirty="0" err="1" smtClean="0"/>
              <a:t>op</a:t>
            </a:r>
            <a:r>
              <a:rPr lang="nl-BE" dirty="0" smtClean="0"/>
              <a:t> </a:t>
            </a:r>
            <a:r>
              <a:rPr lang="nl-BE" dirty="0" err="1" smtClean="0">
                <a:hlinkClick r:id="rId2"/>
              </a:rPr>
              <a:t>www.google.be</a:t>
            </a:r>
            <a:r>
              <a:rPr lang="nl-BE" dirty="0" smtClean="0"/>
              <a:t> onder boeken.</a:t>
            </a:r>
          </a:p>
          <a:p>
            <a:pPr marL="342900" indent="-342900">
              <a:buAutoNum type="arabicPeriod"/>
            </a:pPr>
            <a:r>
              <a:rPr lang="nl-BE" dirty="0" smtClean="0"/>
              <a:t>Ga naar </a:t>
            </a:r>
            <a:r>
              <a:rPr lang="nl-BE" dirty="0" err="1" smtClean="0">
                <a:hlinkClick r:id="rId3"/>
              </a:rPr>
              <a:t>www.bloggen.be</a:t>
            </a:r>
            <a:r>
              <a:rPr lang="nl-BE" dirty="0" smtClean="0"/>
              <a:t>.</a:t>
            </a:r>
          </a:p>
          <a:p>
            <a:pPr marL="342900" indent="-342900">
              <a:buAutoNum type="arabicPeriod"/>
            </a:pPr>
            <a:r>
              <a:rPr lang="nl-BE" dirty="0" smtClean="0"/>
              <a:t>Log in : Gebruikersnaam + Wachtwoord vragen !</a:t>
            </a:r>
          </a:p>
          <a:p>
            <a:pPr marL="342900" indent="-342900">
              <a:buAutoNum type="arabicPeriod"/>
            </a:pPr>
            <a:r>
              <a:rPr lang="nl-BE" dirty="0" smtClean="0"/>
              <a:t>Druk op ‘Bericht Toevoegen’</a:t>
            </a:r>
          </a:p>
          <a:p>
            <a:pPr marL="342900" indent="-342900">
              <a:buAutoNum type="arabicPeriod"/>
            </a:pPr>
            <a:r>
              <a:rPr lang="nl-BE" dirty="0" smtClean="0"/>
              <a:t>En zet de uitleg van dat boek op de blog.</a:t>
            </a:r>
          </a:p>
          <a:p>
            <a:pPr marL="342900" indent="-342900">
              <a:buAutoNum type="arabicPeriod"/>
            </a:pPr>
            <a:r>
              <a:rPr lang="nl-BE" dirty="0" smtClean="0"/>
              <a:t>Log uit en sluit internet.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4888">
            <a:off x="4291888" y="4377076"/>
            <a:ext cx="4072086" cy="1628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98928">
            <a:off x="1115616" y="4653136"/>
            <a:ext cx="1800200" cy="1319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OPDRACHT 6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5299">
            <a:off x="5709628" y="1830324"/>
            <a:ext cx="2123678" cy="2123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9079">
            <a:off x="664393" y="1405426"/>
            <a:ext cx="1943100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1906">
            <a:off x="1611150" y="3792523"/>
            <a:ext cx="2952328" cy="1939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 rot="657539">
            <a:off x="5422288" y="5088463"/>
            <a:ext cx="29523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 Verkennen</a:t>
            </a:r>
            <a:endParaRPr lang="nl-B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INTERNET VERKENNEN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1412776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Snuffel zelf rond op het internet.</a:t>
            </a:r>
          </a:p>
          <a:p>
            <a:pPr marL="342900" indent="-342900">
              <a:buAutoNum type="arabicPeriod"/>
            </a:pPr>
            <a:r>
              <a:rPr lang="nl-BE" dirty="0" smtClean="0"/>
              <a:t>Kies 5 leuke sites.</a:t>
            </a:r>
          </a:p>
          <a:p>
            <a:pPr marL="342900" indent="-342900">
              <a:buAutoNum type="arabicPeriod"/>
            </a:pPr>
            <a:r>
              <a:rPr lang="nl-BE" dirty="0" smtClean="0"/>
              <a:t>Ga naar </a:t>
            </a:r>
            <a:r>
              <a:rPr lang="nl-BE" dirty="0" err="1" smtClean="0">
                <a:hlinkClick r:id="rId2"/>
              </a:rPr>
              <a:t>www.bloggen.be</a:t>
            </a:r>
            <a:r>
              <a:rPr lang="nl-BE" dirty="0" smtClean="0"/>
              <a:t>.</a:t>
            </a:r>
          </a:p>
          <a:p>
            <a:pPr marL="342900" indent="-342900">
              <a:buAutoNum type="arabicPeriod"/>
            </a:pPr>
            <a:r>
              <a:rPr lang="nl-BE" dirty="0" smtClean="0"/>
              <a:t>Log in : Gebruikersnaam  + Wachtwoord vragen !</a:t>
            </a:r>
          </a:p>
          <a:p>
            <a:pPr marL="342900" indent="-342900">
              <a:buAutoNum type="arabicPeriod"/>
            </a:pPr>
            <a:r>
              <a:rPr lang="nl-BE" dirty="0" smtClean="0"/>
              <a:t>Druk op ‘Bericht Toevoegen’.</a:t>
            </a:r>
          </a:p>
          <a:p>
            <a:pPr marL="342900" indent="-342900">
              <a:buAutoNum type="arabicPeriod"/>
            </a:pPr>
            <a:r>
              <a:rPr lang="nl-BE" dirty="0" smtClean="0"/>
              <a:t>Zet deze links op de blog.</a:t>
            </a:r>
          </a:p>
          <a:p>
            <a:pPr marL="342900" indent="-342900">
              <a:buAutoNum type="arabicPeriod"/>
            </a:pPr>
            <a:r>
              <a:rPr lang="nl-BE" dirty="0" smtClean="0"/>
              <a:t>Log uit en sluit internet.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6950">
            <a:off x="856061" y="4000257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9708">
            <a:off x="5360622" y="3501100"/>
            <a:ext cx="2654227" cy="2595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OPDRACHT 7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8258">
            <a:off x="956623" y="1988778"/>
            <a:ext cx="2638425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3083">
            <a:off x="5883299" y="1715963"/>
            <a:ext cx="223224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4889">
            <a:off x="2751141" y="4488461"/>
            <a:ext cx="165618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vak 7"/>
          <p:cNvSpPr txBox="1"/>
          <p:nvPr/>
        </p:nvSpPr>
        <p:spPr>
          <a:xfrm rot="714191">
            <a:off x="5724128" y="4869160"/>
            <a:ext cx="25202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Het Mysterie</a:t>
            </a:r>
          </a:p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 De Blauwe</a:t>
            </a:r>
          </a:p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Kanarie</a:t>
            </a: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HET MYSTERIE VAN DE </a:t>
            </a:r>
            <a:br>
              <a:rPr lang="nl-BE" dirty="0" smtClean="0"/>
            </a:br>
            <a:r>
              <a:rPr lang="nl-BE" dirty="0" smtClean="0"/>
              <a:t>BLAUWE KANARIE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95536" y="213285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Ga naar </a:t>
            </a:r>
            <a:r>
              <a:rPr lang="nl-BE" dirty="0" smtClean="0">
                <a:hlinkClick r:id="rId2"/>
              </a:rPr>
              <a:t>http://www.technopolis.be/content/shockwave/forensischewetenschap/</a:t>
            </a:r>
            <a:endParaRPr lang="nl-BE" dirty="0" smtClean="0"/>
          </a:p>
          <a:p>
            <a:pPr marL="342900" indent="-342900">
              <a:buAutoNum type="arabicPeriod"/>
            </a:pPr>
            <a:r>
              <a:rPr lang="nl-BE" dirty="0" smtClean="0"/>
              <a:t>Lees de teksten en begin er maar aan.</a:t>
            </a:r>
          </a:p>
          <a:p>
            <a:pPr marL="342900" indent="-342900">
              <a:buAutoNum type="arabicPeriod"/>
            </a:pPr>
            <a:r>
              <a:rPr lang="nl-BE" dirty="0" smtClean="0"/>
              <a:t>Zoek de verdachte en als je hem weet zeg je het</a:t>
            </a:r>
          </a:p>
          <a:p>
            <a:pPr marL="342900" indent="-342900">
              <a:buAutoNum type="arabicPeriod"/>
            </a:pPr>
            <a:r>
              <a:rPr lang="nl-BE" dirty="0" smtClean="0"/>
              <a:t>Ga dan naar </a:t>
            </a:r>
            <a:r>
              <a:rPr lang="nl-BE" dirty="0" err="1" smtClean="0">
                <a:hlinkClick r:id="rId3"/>
              </a:rPr>
              <a:t>www.bloggen.be</a:t>
            </a:r>
            <a:r>
              <a:rPr lang="nl-BE" dirty="0" smtClean="0"/>
              <a:t>.</a:t>
            </a:r>
          </a:p>
          <a:p>
            <a:pPr marL="342900" indent="-342900">
              <a:buAutoNum type="arabicPeriod"/>
            </a:pPr>
            <a:r>
              <a:rPr lang="nl-BE" dirty="0" smtClean="0"/>
              <a:t>Log in : Gebruikersnaam + Wachtwoord vragen !</a:t>
            </a:r>
          </a:p>
          <a:p>
            <a:pPr marL="342900" indent="-342900">
              <a:buAutoNum type="arabicPeriod"/>
            </a:pPr>
            <a:r>
              <a:rPr lang="nl-BE" dirty="0" smtClean="0"/>
              <a:t>Klik op ‘Bericht Toevoegen’.</a:t>
            </a:r>
          </a:p>
          <a:p>
            <a:pPr marL="342900" indent="-342900">
              <a:buAutoNum type="arabicPeriod"/>
            </a:pPr>
            <a:r>
              <a:rPr lang="nl-BE" dirty="0" smtClean="0"/>
              <a:t>Zet je verdachte erop met een leuk tekstje.</a:t>
            </a:r>
          </a:p>
          <a:p>
            <a:pPr marL="342900" indent="-342900">
              <a:buAutoNum type="arabicPeriod"/>
            </a:pPr>
            <a:r>
              <a:rPr lang="nl-BE" dirty="0" smtClean="0"/>
              <a:t>Log uit en sluit internet.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6546">
            <a:off x="1135227" y="4744754"/>
            <a:ext cx="1584176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36014">
            <a:off x="4595913" y="4460099"/>
            <a:ext cx="3000375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DIT WAS ALLES</a:t>
            </a:r>
            <a:br>
              <a:rPr lang="nl-BE" dirty="0" smtClean="0"/>
            </a:br>
            <a:r>
              <a:rPr lang="nl-BE" dirty="0" smtClean="0"/>
              <a:t>VOOR DEZE LES !</a:t>
            </a:r>
            <a:br>
              <a:rPr lang="nl-BE" dirty="0" smtClean="0"/>
            </a:br>
            <a:r>
              <a:rPr lang="nl-BE" dirty="0" smtClean="0"/>
              <a:t>OP NAAR DE VOLGENDE</a:t>
            </a:r>
            <a:endParaRPr lang="nl-BE" dirty="0"/>
          </a:p>
        </p:txBody>
      </p:sp>
      <p:pic>
        <p:nvPicPr>
          <p:cNvPr id="6" name="Afbeelding 5" descr="e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8756">
            <a:off x="954508" y="785784"/>
            <a:ext cx="1368152" cy="178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 descr="smileyzwaaitnieuw5b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9923">
            <a:off x="4262267" y="1091656"/>
            <a:ext cx="1728192" cy="103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 descr="zon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20888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pPr algn="ctr"/>
            <a:r>
              <a:rPr lang="nl-BE" dirty="0" smtClean="0"/>
              <a:t>OPDRACHT 1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8204">
            <a:off x="498631" y="1497349"/>
            <a:ext cx="2590800" cy="1714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9603">
            <a:off x="5922223" y="1692680"/>
            <a:ext cx="2466975" cy="1847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0514">
            <a:off x="2498446" y="3660537"/>
            <a:ext cx="2143125" cy="213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kstvak 7"/>
          <p:cNvSpPr txBox="1"/>
          <p:nvPr/>
        </p:nvSpPr>
        <p:spPr>
          <a:xfrm rot="311278">
            <a:off x="5451807" y="4406105"/>
            <a:ext cx="25204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Blog Verkennen</a:t>
            </a:r>
            <a:endParaRPr lang="nl-B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BLOG VERKENNEN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148478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Ga naar </a:t>
            </a:r>
            <a:r>
              <a:rPr lang="nl-BE" dirty="0" err="1" smtClean="0">
                <a:hlinkClick r:id="rId2"/>
              </a:rPr>
              <a:t>www.bloggen.be</a:t>
            </a:r>
            <a:r>
              <a:rPr lang="nl-BE" dirty="0" smtClean="0">
                <a:hlinkClick r:id="rId2"/>
              </a:rPr>
              <a:t>/</a:t>
            </a:r>
            <a:r>
              <a:rPr lang="nl-BE" dirty="0" err="1" smtClean="0">
                <a:hlinkClick r:id="rId2"/>
              </a:rPr>
              <a:t>stefvds</a:t>
            </a:r>
            <a:r>
              <a:rPr lang="nl-BE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nl-BE" dirty="0" smtClean="0"/>
              <a:t>Kijk rustig rond.</a:t>
            </a:r>
          </a:p>
          <a:p>
            <a:pPr marL="342900" indent="-342900">
              <a:buAutoNum type="arabicPeriod" startAt="2"/>
            </a:pPr>
            <a:r>
              <a:rPr lang="nl-BE" dirty="0" smtClean="0"/>
              <a:t>Laat een foto van je trekken.</a:t>
            </a:r>
          </a:p>
          <a:p>
            <a:pPr marL="342900" indent="-342900">
              <a:buAutoNum type="arabicPeriod" startAt="2"/>
            </a:pPr>
            <a:r>
              <a:rPr lang="nl-BE" dirty="0" smtClean="0"/>
              <a:t>Ga naar </a:t>
            </a:r>
            <a:r>
              <a:rPr lang="nl-BE" dirty="0" err="1" smtClean="0">
                <a:hlinkClick r:id="rId3"/>
              </a:rPr>
              <a:t>www.bloggen.be</a:t>
            </a:r>
            <a:r>
              <a:rPr lang="nl-BE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nl-BE" dirty="0" smtClean="0"/>
              <a:t>En log in : Site + Gebruikersnaam + Wachtwoord vragen !</a:t>
            </a:r>
          </a:p>
          <a:p>
            <a:pPr marL="342900" indent="-342900">
              <a:buAutoNum type="arabicPeriod" startAt="2"/>
            </a:pPr>
            <a:r>
              <a:rPr lang="nl-BE" dirty="0" smtClean="0"/>
              <a:t>Klik op ‘Bericht toevoegen’ en voeg een bericht met je foto erbij toe.</a:t>
            </a:r>
          </a:p>
          <a:p>
            <a:pPr marL="342900" indent="-342900">
              <a:buAutoNum type="arabicPeriod" startAt="2"/>
            </a:pPr>
            <a:r>
              <a:rPr lang="nl-BE" dirty="0" smtClean="0"/>
              <a:t>Log uit en sluit internet.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2470">
            <a:off x="4647860" y="3738632"/>
            <a:ext cx="3226663" cy="2448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14567">
            <a:off x="876547" y="4339805"/>
            <a:ext cx="2619375" cy="174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OPDRACHT 2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6661">
            <a:off x="451349" y="1388908"/>
            <a:ext cx="2543175" cy="1800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3041">
            <a:off x="6103214" y="1647846"/>
            <a:ext cx="2035323" cy="20353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8792">
            <a:off x="2439939" y="3489028"/>
            <a:ext cx="2520280" cy="22052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 rot="698348">
            <a:off x="5739604" y="4809448"/>
            <a:ext cx="30243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Youtube</a:t>
            </a:r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Verkennen</a:t>
            </a:r>
            <a:endParaRPr lang="nl-B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YOUTUBE verkennen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141277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 Ga naar </a:t>
            </a:r>
            <a:r>
              <a:rPr lang="nl-BE" dirty="0" err="1" smtClean="0">
                <a:hlinkClick r:id="rId2"/>
              </a:rPr>
              <a:t>www.youtube.com</a:t>
            </a:r>
            <a:r>
              <a:rPr lang="nl-BE" dirty="0" smtClean="0"/>
              <a:t>.</a:t>
            </a:r>
          </a:p>
          <a:p>
            <a:pPr marL="342900" indent="-342900">
              <a:buAutoNum type="arabicPeriod"/>
            </a:pPr>
            <a:r>
              <a:rPr lang="nl-BE" dirty="0" smtClean="0"/>
              <a:t> Zoek een leuk filmpje en zoek de HTML code.</a:t>
            </a:r>
          </a:p>
          <a:p>
            <a:pPr marL="342900" indent="-342900">
              <a:buAutoNum type="arabicPeriod"/>
            </a:pPr>
            <a:r>
              <a:rPr lang="nl-BE" dirty="0" smtClean="0"/>
              <a:t> Ga naar </a:t>
            </a:r>
            <a:r>
              <a:rPr lang="nl-BE" dirty="0" err="1" smtClean="0">
                <a:hlinkClick r:id="rId3"/>
              </a:rPr>
              <a:t>www.bloggen.be</a:t>
            </a:r>
            <a:r>
              <a:rPr lang="nl-BE" dirty="0" smtClean="0"/>
              <a:t>.</a:t>
            </a:r>
          </a:p>
          <a:p>
            <a:pPr marL="342900" indent="-342900">
              <a:buAutoNum type="arabicPeriod"/>
            </a:pPr>
            <a:r>
              <a:rPr lang="nl-BE" dirty="0" smtClean="0"/>
              <a:t> Inloggen en Drukken op ‘Bericht toevoegen’.</a:t>
            </a:r>
          </a:p>
          <a:p>
            <a:pPr marL="342900" indent="-342900">
              <a:buAutoNum type="arabicPeriod"/>
            </a:pPr>
            <a:r>
              <a:rPr lang="nl-BE" dirty="0" smtClean="0"/>
              <a:t> Plaats het filmpje dat je gekozen hebt op de blog.</a:t>
            </a:r>
          </a:p>
          <a:p>
            <a:pPr marL="342900" indent="-342900">
              <a:buAutoNum type="arabicPeriod"/>
            </a:pPr>
            <a:r>
              <a:rPr lang="nl-BE" dirty="0" smtClean="0"/>
              <a:t> Ga terug naar </a:t>
            </a:r>
            <a:r>
              <a:rPr lang="nl-BE" dirty="0" err="1" smtClean="0">
                <a:hlinkClick r:id="rId2"/>
              </a:rPr>
              <a:t>www.youtube.com</a:t>
            </a:r>
            <a:r>
              <a:rPr lang="nl-BE" dirty="0" smtClean="0"/>
              <a:t>.</a:t>
            </a:r>
          </a:p>
          <a:p>
            <a:pPr marL="342900" indent="-342900">
              <a:buAutoNum type="arabicPeriod"/>
            </a:pPr>
            <a:r>
              <a:rPr lang="nl-BE" dirty="0" smtClean="0"/>
              <a:t> Inloggen : Gebruikersnaam + Wachtwoord vragen !</a:t>
            </a:r>
          </a:p>
          <a:p>
            <a:pPr marL="342900" indent="-342900">
              <a:buAutoNum type="arabicPeriod"/>
            </a:pPr>
            <a:r>
              <a:rPr lang="nl-BE" dirty="0" smtClean="0"/>
              <a:t> Laat een filmpje van je opnemen.</a:t>
            </a:r>
          </a:p>
          <a:p>
            <a:pPr marL="342900" indent="-342900">
              <a:buAutoNum type="arabicPeriod"/>
            </a:pPr>
            <a:r>
              <a:rPr lang="nl-BE" dirty="0" smtClean="0"/>
              <a:t> Druk op </a:t>
            </a:r>
            <a:r>
              <a:rPr lang="nl-BE" dirty="0" err="1" smtClean="0"/>
              <a:t>youtube</a:t>
            </a:r>
            <a:r>
              <a:rPr lang="nl-BE" dirty="0" smtClean="0"/>
              <a:t> op </a:t>
            </a:r>
            <a:r>
              <a:rPr lang="nl-BE" dirty="0" err="1" smtClean="0"/>
              <a:t>upload</a:t>
            </a:r>
            <a:r>
              <a:rPr lang="nl-BE" dirty="0" smtClean="0"/>
              <a:t> en selecteer het filmpje.</a:t>
            </a:r>
          </a:p>
          <a:p>
            <a:pPr marL="342900" indent="-342900">
              <a:buAutoNum type="arabicPeriod"/>
            </a:pPr>
            <a:r>
              <a:rPr lang="nl-BE" dirty="0" smtClean="0"/>
              <a:t> Kijk naar het filmpje en zet het ook op de blog.</a:t>
            </a:r>
          </a:p>
          <a:p>
            <a:pPr marL="342900" indent="-342900">
              <a:buAutoNum type="arabicPeriod"/>
            </a:pPr>
            <a:r>
              <a:rPr lang="nl-BE" dirty="0" smtClean="0"/>
              <a:t> Log uit en sluit internet</a:t>
            </a:r>
            <a:endParaRPr lang="nl-B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8554">
            <a:off x="6375416" y="4152296"/>
            <a:ext cx="1943100" cy="1943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OPDRACHT 3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0696">
            <a:off x="5758793" y="1856234"/>
            <a:ext cx="3028950" cy="1514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7298">
            <a:off x="475542" y="1143452"/>
            <a:ext cx="2200275" cy="2076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3503">
            <a:off x="3065187" y="3323266"/>
            <a:ext cx="2257425" cy="2028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 rot="778846">
            <a:off x="6300192" y="4725144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Google Verkennen  Afbeeldingen</a:t>
            </a:r>
            <a:endParaRPr lang="nl-B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GOOGLE VERKENNEN AFBEELDINGEN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2348880"/>
            <a:ext cx="7740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1. Zoek een paar leuke afbeeldingen. (Max. 10)</a:t>
            </a:r>
          </a:p>
          <a:p>
            <a:r>
              <a:rPr lang="nl-BE" dirty="0" smtClean="0"/>
              <a:t>2. Ga naar </a:t>
            </a:r>
            <a:r>
              <a:rPr lang="nl-BE" dirty="0" err="1" smtClean="0">
                <a:hlinkClick r:id="rId2"/>
              </a:rPr>
              <a:t>www.bloggen.be</a:t>
            </a:r>
            <a:r>
              <a:rPr lang="nl-BE" dirty="0" smtClean="0"/>
              <a:t> en log in.</a:t>
            </a:r>
          </a:p>
          <a:p>
            <a:r>
              <a:rPr lang="nl-BE" dirty="0" smtClean="0"/>
              <a:t>3. Druk op ‘Bericht Toevoegen’.</a:t>
            </a:r>
          </a:p>
          <a:p>
            <a:r>
              <a:rPr lang="nl-BE" dirty="0" smtClean="0"/>
              <a:t>4. Zet de foto’s op de blog met een leuk berichtje.</a:t>
            </a:r>
          </a:p>
          <a:p>
            <a:r>
              <a:rPr lang="nl-BE" dirty="0" smtClean="0"/>
              <a:t>5. Laat 5 foto’s van je trekken.</a:t>
            </a:r>
          </a:p>
          <a:p>
            <a:r>
              <a:rPr lang="nl-BE" dirty="0" smtClean="0"/>
              <a:t>6. Zet die ook op de blog met een leuk berichtje.</a:t>
            </a:r>
          </a:p>
          <a:p>
            <a:r>
              <a:rPr lang="nl-BE" dirty="0" smtClean="0"/>
              <a:t>7. Log uit en sluit internet</a:t>
            </a:r>
            <a:endParaRPr lang="nl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38">
            <a:off x="4446463" y="4637871"/>
            <a:ext cx="3600400" cy="1440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OPDRACHT 4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4979">
            <a:off x="704423" y="1178574"/>
            <a:ext cx="2343150" cy="1952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2077">
            <a:off x="5497722" y="2003413"/>
            <a:ext cx="2847975" cy="1609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4755">
            <a:off x="2213723" y="3554439"/>
            <a:ext cx="3028990" cy="26980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 rot="1368555">
            <a:off x="6251445" y="4811265"/>
            <a:ext cx="25202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GOOGLE VERKENNEN NIEUWS</a:t>
            </a:r>
            <a:endParaRPr lang="nl-B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301240"/>
          </a:xfrm>
        </p:spPr>
        <p:txBody>
          <a:bodyPr/>
          <a:lstStyle/>
          <a:p>
            <a:pPr algn="ctr"/>
            <a:r>
              <a:rPr lang="nl-BE" dirty="0" smtClean="0"/>
              <a:t>GOOGLE VERKENNEN </a:t>
            </a:r>
            <a:br>
              <a:rPr lang="nl-BE" dirty="0" smtClean="0"/>
            </a:br>
            <a:r>
              <a:rPr lang="nl-BE" dirty="0" smtClean="0"/>
              <a:t>NIEUWS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791072" y="22768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Zoek 2 leuke nieuwsberichten</a:t>
            </a:r>
          </a:p>
          <a:p>
            <a:pPr marL="342900" indent="-342900">
              <a:buAutoNum type="arabicPeriod"/>
            </a:pPr>
            <a:r>
              <a:rPr lang="nl-BE" dirty="0" smtClean="0"/>
              <a:t>Ga naar </a:t>
            </a:r>
            <a:r>
              <a:rPr lang="nl-BE" dirty="0" err="1" smtClean="0">
                <a:hlinkClick r:id="rId2"/>
              </a:rPr>
              <a:t>www.bloggen.be</a:t>
            </a:r>
            <a:r>
              <a:rPr lang="nl-BE" dirty="0" smtClean="0"/>
              <a:t> en log in.</a:t>
            </a:r>
          </a:p>
          <a:p>
            <a:pPr marL="342900" indent="-342900">
              <a:buAutoNum type="arabicPeriod"/>
            </a:pPr>
            <a:r>
              <a:rPr lang="nl-BE" dirty="0" smtClean="0"/>
              <a:t>Druk op ‘Bericht Toevoegen’.</a:t>
            </a:r>
          </a:p>
          <a:p>
            <a:pPr marL="342900" indent="-342900">
              <a:buAutoNum type="arabicPeriod"/>
            </a:pPr>
            <a:r>
              <a:rPr lang="nl-BE" dirty="0" smtClean="0"/>
              <a:t>Zet de 2 nieuwsberichten erop.</a:t>
            </a:r>
          </a:p>
          <a:p>
            <a:pPr marL="342900" indent="-342900">
              <a:buAutoNum type="arabicPeriod"/>
            </a:pPr>
            <a:r>
              <a:rPr lang="nl-BE" dirty="0" smtClean="0"/>
              <a:t>Log uit en sluit internet.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0403">
            <a:off x="5167143" y="4281959"/>
            <a:ext cx="3373338" cy="13987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46917">
            <a:off x="1331640" y="4581128"/>
            <a:ext cx="1440160" cy="1008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460</Words>
  <Application>Microsoft Office PowerPoint</Application>
  <PresentationFormat>Diavoorstelling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Technisch</vt:lpstr>
      <vt:lpstr>PROJECT COMPUTER</vt:lpstr>
      <vt:lpstr>OPDRACHT 1</vt:lpstr>
      <vt:lpstr>BLOG VERKENNEN</vt:lpstr>
      <vt:lpstr>OPDRACHT 2</vt:lpstr>
      <vt:lpstr>YOUTUBE verkennen</vt:lpstr>
      <vt:lpstr>OPDRACHT 3</vt:lpstr>
      <vt:lpstr>GOOGLE VERKENNEN AFBEELDINGEN</vt:lpstr>
      <vt:lpstr>OPDRACHT 4</vt:lpstr>
      <vt:lpstr>GOOGLE VERKENNEN  NIEUWS</vt:lpstr>
      <vt:lpstr>OPDRACHT 5</vt:lpstr>
      <vt:lpstr>GOOGLE VERKENNEN BOEKEN</vt:lpstr>
      <vt:lpstr>OPDRACHT 6</vt:lpstr>
      <vt:lpstr>INTERNET VERKENNEN</vt:lpstr>
      <vt:lpstr>OPDRACHT 7</vt:lpstr>
      <vt:lpstr>HET MYSTERIE VAN DE  BLAUWE KANARIE</vt:lpstr>
      <vt:lpstr>DIT WAS ALLES VOOR DEZE LES ! OP NAAR DE VOLGENDE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MUZIEK</dc:title>
  <dc:creator>Stef</dc:creator>
  <cp:lastModifiedBy>Stef</cp:lastModifiedBy>
  <cp:revision>22</cp:revision>
  <dcterms:created xsi:type="dcterms:W3CDTF">2011-09-18T13:49:11Z</dcterms:created>
  <dcterms:modified xsi:type="dcterms:W3CDTF">2011-09-19T17:38:15Z</dcterms:modified>
</cp:coreProperties>
</file>