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>
        <p:scale>
          <a:sx n="94" d="100"/>
          <a:sy n="94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F1C5-D81A-4C3F-B808-3F61E092EFFF}" type="datetimeFigureOut">
              <a:rPr lang="nl-BE" smtClean="0"/>
              <a:t>26/10/2011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C8F2D-C376-442A-98B0-4FBD723903D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013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C8F2D-C376-442A-98B0-4FBD723903DD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194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3CA43A4-AA0A-47FD-AC2A-9AD3F0C15FEB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EF65AF1-5328-4A79-B4D0-AB1DD7756EB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5342611"/>
            <a:ext cx="2143140" cy="785818"/>
          </a:xfrm>
        </p:spPr>
        <p:txBody>
          <a:bodyPr/>
          <a:lstStyle/>
          <a:p>
            <a:r>
              <a:rPr lang="nl-BE" dirty="0" smtClean="0"/>
              <a:t>2006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551614"/>
            <a:ext cx="8077200" cy="635520"/>
          </a:xfrm>
        </p:spPr>
        <p:txBody>
          <a:bodyPr/>
          <a:lstStyle/>
          <a:p>
            <a:r>
              <a:rPr lang="nl-NL" dirty="0" smtClean="0"/>
              <a:t>Huizen na een aardbeving</a:t>
            </a:r>
            <a:endParaRPr lang="nl-NL" dirty="0"/>
          </a:p>
        </p:txBody>
      </p:sp>
      <p:pic>
        <p:nvPicPr>
          <p:cNvPr id="23554" name="Picture 2" descr="http://neon.pictura-hosting.nl/wpp/wpp_mrx_bld/thumbs/632x632/wpp/00/JPEG_-_winners_2006/2006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357298"/>
            <a:ext cx="6019800" cy="4038601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6215074" y="50004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Denis </a:t>
            </a:r>
            <a:r>
              <a:rPr lang="nl-NL" dirty="0" err="1"/>
              <a:t>Darzacq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7504" y="5949280"/>
            <a:ext cx="884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/>
              <a:t>http://www.archive.worldpressphoto.org/search/layout/result/indeling/detailwpp/form/wpp/q/ishoofdafbeelding/true/trefwoord/year/2006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5301208"/>
            <a:ext cx="2016224" cy="671879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2007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527226"/>
            <a:ext cx="8077200" cy="763512"/>
          </a:xfrm>
        </p:spPr>
        <p:txBody>
          <a:bodyPr/>
          <a:lstStyle/>
          <a:p>
            <a:r>
              <a:rPr lang="nl-NL" dirty="0" smtClean="0"/>
              <a:t>Man op een fiets rijd tussen tanks</a:t>
            </a:r>
            <a:endParaRPr lang="nl-NL" dirty="0"/>
          </a:p>
        </p:txBody>
      </p:sp>
      <p:pic>
        <p:nvPicPr>
          <p:cNvPr id="26626" name="Picture 2" descr="http://www.unesco.org/fileadmin/MULTIMEDIA/FIELD/Moscow/images/eurussia_2007_world_press_freedom_d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1340768"/>
            <a:ext cx="6438900" cy="4305301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6160792" y="142852"/>
            <a:ext cx="282654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2000" i="1" dirty="0" err="1" smtClean="0"/>
              <a:t>Tsarnaev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Saheed-Hussein</a:t>
            </a:r>
            <a:endParaRPr lang="nl-NL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1648" y="6093296"/>
            <a:ext cx="9157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/>
              <a:t>http://</a:t>
            </a:r>
            <a:r>
              <a:rPr lang="nl-BE" dirty="0" smtClean="0"/>
              <a:t>www.unesco.org/en/moscow/single_view/news/journalists_from_17_countries_celebrate_world_press_freedom_day_in_moscow/browse/5/back/21910/cHash/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5429264"/>
            <a:ext cx="1743060" cy="716094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2008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7504" y="583622"/>
            <a:ext cx="8077200" cy="1499616"/>
          </a:xfrm>
        </p:spPr>
        <p:txBody>
          <a:bodyPr/>
          <a:lstStyle/>
          <a:p>
            <a:r>
              <a:rPr lang="nl-NL" b="1" dirty="0" smtClean="0"/>
              <a:t>Man schuift uit in slijk</a:t>
            </a:r>
            <a:endParaRPr lang="nl-NL" b="1" dirty="0"/>
          </a:p>
        </p:txBody>
      </p:sp>
      <p:pic>
        <p:nvPicPr>
          <p:cNvPr id="29698" name="Picture 2" descr="http://3.bp.blogspot.com/-xPqdCwGml24/TWD072atbqI/AAAAAAAADeY/tP10a7AfUFw/s1600/World-Press-Photo-Awards--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57" y="2204864"/>
            <a:ext cx="6000750" cy="3352801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6072198" y="214290"/>
            <a:ext cx="2692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Chen</a:t>
            </a:r>
            <a:r>
              <a:rPr lang="nl-NL" dirty="0" smtClean="0"/>
              <a:t> </a:t>
            </a:r>
            <a:r>
              <a:rPr lang="nl-NL" dirty="0" err="1" smtClean="0"/>
              <a:t>Qinggang</a:t>
            </a:r>
            <a:r>
              <a:rPr lang="nl-NL" dirty="0" smtClean="0"/>
              <a:t> </a:t>
            </a:r>
            <a:r>
              <a:rPr lang="nl-NL" dirty="0" err="1" smtClean="0"/>
              <a:t>Hangzhou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0" y="6211669"/>
            <a:ext cx="9144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http://www.google.be/imgres?q=world+press+photo+2008&amp;hl=nl&amp;gbv=2&amp;biw=1024&amp;bih=550&amp;tbm=isch&amp;tbnid=q-WH_wjrUe50HM:&amp;imgrefur.be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282" y="5286388"/>
            <a:ext cx="2100250" cy="858970"/>
          </a:xfrm>
        </p:spPr>
        <p:txBody>
          <a:bodyPr/>
          <a:lstStyle/>
          <a:p>
            <a:r>
              <a:rPr lang="nl-BE" dirty="0" smtClean="0"/>
              <a:t>2009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566006"/>
            <a:ext cx="8077200" cy="907528"/>
          </a:xfrm>
        </p:spPr>
        <p:txBody>
          <a:bodyPr/>
          <a:lstStyle/>
          <a:p>
            <a:r>
              <a:rPr lang="nl-NL" dirty="0" smtClean="0"/>
              <a:t>Man is gewond door oorlog</a:t>
            </a:r>
            <a:endParaRPr lang="nl-NL" dirty="0"/>
          </a:p>
        </p:txBody>
      </p:sp>
      <p:pic>
        <p:nvPicPr>
          <p:cNvPr id="28674" name="Picture 2" descr="http://static.guim.co.uk/sys-images/Guardian/Pix/pictures/2009/11/27/1259326783612/World-Press-Photo-awards--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1556792"/>
            <a:ext cx="5562600" cy="3714751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6143636" y="214290"/>
            <a:ext cx="2692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Chen</a:t>
            </a:r>
            <a:r>
              <a:rPr lang="nl-NL" dirty="0" smtClean="0"/>
              <a:t> </a:t>
            </a:r>
            <a:r>
              <a:rPr lang="nl-NL" dirty="0" err="1" smtClean="0"/>
              <a:t>Qinggang</a:t>
            </a:r>
            <a:r>
              <a:rPr lang="nl-NL" dirty="0" smtClean="0"/>
              <a:t> </a:t>
            </a:r>
            <a:r>
              <a:rPr lang="nl-NL" dirty="0" err="1" smtClean="0"/>
              <a:t>Hangzhou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-71502" y="6488668"/>
            <a:ext cx="9215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http://www.guardian.co.uk/artanddesign/gallery/2009/nov/29/world-press-photo-awards-2009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5229200"/>
            <a:ext cx="1671622" cy="787532"/>
          </a:xfrm>
        </p:spPr>
        <p:txBody>
          <a:bodyPr/>
          <a:lstStyle/>
          <a:p>
            <a:r>
              <a:rPr lang="nl-BE" dirty="0" smtClean="0"/>
              <a:t>2010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404664"/>
            <a:ext cx="8077200" cy="1499616"/>
          </a:xfrm>
        </p:spPr>
        <p:txBody>
          <a:bodyPr/>
          <a:lstStyle/>
          <a:p>
            <a:r>
              <a:rPr lang="nl-NL" dirty="0" smtClean="0"/>
              <a:t>Vrouw zonder neus</a:t>
            </a:r>
            <a:endParaRPr lang="nl-NL" dirty="0"/>
          </a:p>
        </p:txBody>
      </p:sp>
      <p:pic>
        <p:nvPicPr>
          <p:cNvPr id="1026" name="Picture 2" descr="http://www.nrcnext.nl/files/2011/02/wpf201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12776"/>
            <a:ext cx="3096344" cy="4030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588224" y="548680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Jodie </a:t>
            </a:r>
            <a:r>
              <a:rPr lang="nl-BE" dirty="0" err="1"/>
              <a:t>Bieber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467544" y="602128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/>
              <a:t>http://www.nrcnext.nl/blog/2011/02/11/dit-is-de-world-press-photo-van-2010/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</TotalTime>
  <Words>61</Words>
  <Application>Microsoft Office PowerPoint</Application>
  <PresentationFormat>Diavoorstelling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Module</vt:lpstr>
      <vt:lpstr>2006</vt:lpstr>
      <vt:lpstr>2007</vt:lpstr>
      <vt:lpstr>2008</vt:lpstr>
      <vt:lpstr>2009</vt:lpstr>
      <vt:lpstr>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2006</dc:title>
  <dc:creator>k.beaufays</dc:creator>
  <cp:lastModifiedBy>Packard Bell</cp:lastModifiedBy>
  <cp:revision>3</cp:revision>
  <dcterms:created xsi:type="dcterms:W3CDTF">2011-10-25T11:30:55Z</dcterms:created>
  <dcterms:modified xsi:type="dcterms:W3CDTF">2011-10-26T13:32:26Z</dcterms:modified>
</cp:coreProperties>
</file>