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0" r:id="rId9"/>
    <p:sldId id="263" r:id="rId10"/>
    <p:sldId id="264" r:id="rId11"/>
    <p:sldId id="265" r:id="rId12"/>
    <p:sldId id="271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24/03/15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24/03/15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24/03/15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24/03/15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24/03/15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24/03/15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24/03/15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24/03/15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24/03/15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24/03/15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24/03/15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24/03/15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24/03/15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24/03/15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loggen.be/polderklasse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e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8000" dirty="0" smtClean="0">
                <a:solidFill>
                  <a:srgbClr val="000000"/>
                </a:solidFill>
              </a:rPr>
              <a:t>Polderklassen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2704536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sz="3600" dirty="0" err="1" smtClean="0">
                <a:solidFill>
                  <a:schemeClr val="tx1"/>
                </a:solidFill>
              </a:rPr>
              <a:t>Spermaliehoeve</a:t>
            </a:r>
            <a:r>
              <a:rPr lang="nl-NL" sz="3600" dirty="0" smtClean="0">
                <a:solidFill>
                  <a:srgbClr val="000000"/>
                </a:solidFill>
              </a:rPr>
              <a:t> </a:t>
            </a:r>
            <a:r>
              <a:rPr lang="nl-NL" sz="3600" dirty="0" smtClean="0">
                <a:solidFill>
                  <a:srgbClr val="000000"/>
                </a:solidFill>
              </a:rPr>
              <a:t>– Middelkerke</a:t>
            </a:r>
          </a:p>
          <a:p>
            <a:r>
              <a:rPr lang="nl-NL" sz="3600" dirty="0" smtClean="0">
                <a:solidFill>
                  <a:srgbClr val="000000"/>
                </a:solidFill>
              </a:rPr>
              <a:t>27 tot 30 april 2015</a:t>
            </a:r>
            <a:endParaRPr lang="nl-NL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4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Koekjesmuseum</a:t>
            </a:r>
            <a:endParaRPr lang="nl-NL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ijdelijke aanduiding voor inhoud 3" descr="pic_product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3" b="23543"/>
          <a:stretch>
            <a:fillRect/>
          </a:stretch>
        </p:blipFill>
        <p:spPr/>
      </p:pic>
      <p:pic>
        <p:nvPicPr>
          <p:cNvPr id="5" name="Afbeelding 4" descr="image01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710"/>
            <a:ext cx="2426497" cy="1840386"/>
          </a:xfrm>
          <a:prstGeom prst="rect">
            <a:avLst/>
          </a:prstGeom>
        </p:spPr>
      </p:pic>
      <p:pic>
        <p:nvPicPr>
          <p:cNvPr id="6" name="Afbeelding 5" descr="visito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20" y="284718"/>
            <a:ext cx="1744337" cy="159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2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Wat nemen we mee?</a:t>
            </a:r>
            <a:endParaRPr lang="nl-NL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5675" y="1412418"/>
            <a:ext cx="7232650" cy="4936982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nl-NL" dirty="0" smtClean="0">
                <a:solidFill>
                  <a:schemeClr val="tx1"/>
                </a:solidFill>
              </a:rPr>
              <a:t>Slapen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slaapzak, hoeslaken en kussensloop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pyjama en knuffel</a:t>
            </a:r>
          </a:p>
          <a:p>
            <a:pPr>
              <a:lnSpc>
                <a:spcPct val="60000"/>
              </a:lnSpc>
            </a:pPr>
            <a:r>
              <a:rPr lang="nl-NL" dirty="0" smtClean="0">
                <a:solidFill>
                  <a:schemeClr val="tx1"/>
                </a:solidFill>
              </a:rPr>
              <a:t>Kleden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nl-NL" dirty="0" smtClean="0">
                <a:solidFill>
                  <a:schemeClr val="tx1"/>
                </a:solidFill>
              </a:rPr>
              <a:t>	een warme jas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sjaal, muts, handschoenen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(naargelang het weer!)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voldoende ondergoed en kousen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lange broeken en/of shorts (bij warm weer)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T-shirts en truien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huispantoffels, rubberlaarzen, stapschoenen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zwemgerief</a:t>
            </a:r>
          </a:p>
          <a:p>
            <a:pPr marL="457200" lvl="1" indent="0">
              <a:lnSpc>
                <a:spcPct val="70000"/>
              </a:lnSpc>
              <a:buNone/>
            </a:pPr>
            <a:endParaRPr lang="nl-N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3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5675" y="596066"/>
            <a:ext cx="7232650" cy="5295147"/>
          </a:xfrm>
        </p:spPr>
        <p:txBody>
          <a:bodyPr>
            <a:normAutofit fontScale="77500" lnSpcReduction="20000"/>
          </a:bodyPr>
          <a:lstStyle/>
          <a:p>
            <a:r>
              <a:rPr lang="nl-NL" dirty="0">
                <a:solidFill>
                  <a:schemeClr val="tx1"/>
                </a:solidFill>
              </a:rPr>
              <a:t>Wassen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1 </a:t>
            </a:r>
            <a:r>
              <a:rPr lang="nl-NL" dirty="0">
                <a:solidFill>
                  <a:schemeClr val="tx1"/>
                </a:solidFill>
              </a:rPr>
              <a:t>grote en kleine handdoek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	toilettas met shampoo, zeep of douchegel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	tandenborstel en tandpasta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	haarborstel of kam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Allerlei</a:t>
            </a:r>
          </a:p>
          <a:p>
            <a:pPr marL="457200" lvl="1" indent="0"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linnenzak (voor vuile was)</a:t>
            </a:r>
          </a:p>
          <a:p>
            <a:pPr marL="457200" lvl="1" indent="0"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rugzak</a:t>
            </a:r>
          </a:p>
          <a:p>
            <a:pPr marL="457200" lvl="1" indent="0"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zakdoeken</a:t>
            </a:r>
          </a:p>
          <a:p>
            <a:pPr marL="457200" lvl="1" indent="0"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eventueel cd’s voor de fuif</a:t>
            </a:r>
          </a:p>
          <a:p>
            <a:pPr marL="457200" lvl="1" indent="0"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2 kleefbriefjes van het ziekenfonds</a:t>
            </a:r>
          </a:p>
          <a:p>
            <a:pPr marL="457200" lvl="1" indent="0"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eventuele medicatie met gebruiksaanwijzing </a:t>
            </a:r>
          </a:p>
          <a:p>
            <a:pPr marL="457200" lvl="1" indent="0"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dirty="0" smtClean="0">
                <a:solidFill>
                  <a:schemeClr val="tx1"/>
                </a:solidFill>
              </a:rPr>
              <a:t>(wordt op de bus opgehaald)</a:t>
            </a:r>
          </a:p>
          <a:p>
            <a:pPr marL="457200" lvl="1" indent="0">
              <a:buNone/>
            </a:pPr>
            <a:r>
              <a:rPr lang="nl-NL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758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3128" y="89647"/>
            <a:ext cx="7956065" cy="1143000"/>
          </a:xfrm>
        </p:spPr>
        <p:txBody>
          <a:bodyPr/>
          <a:lstStyle/>
          <a:p>
            <a:r>
              <a:rPr lang="nl-NL" dirty="0" smtClean="0">
                <a:solidFill>
                  <a:srgbClr val="000000"/>
                </a:solidFill>
              </a:rPr>
              <a:t>Wat nemen we niet mee?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0000"/>
                </a:solidFill>
              </a:rPr>
              <a:t>Een gsm, </a:t>
            </a:r>
            <a:r>
              <a:rPr lang="nl-NL" dirty="0" err="1" smtClean="0">
                <a:solidFill>
                  <a:srgbClr val="000000"/>
                </a:solidFill>
              </a:rPr>
              <a:t>smartphone</a:t>
            </a:r>
            <a:r>
              <a:rPr lang="nl-NL" dirty="0" smtClean="0">
                <a:solidFill>
                  <a:srgbClr val="000000"/>
                </a:solidFill>
              </a:rPr>
              <a:t>, tablet of iPod</a:t>
            </a:r>
          </a:p>
          <a:p>
            <a:r>
              <a:rPr lang="nl-NL" dirty="0" smtClean="0">
                <a:solidFill>
                  <a:srgbClr val="000000"/>
                </a:solidFill>
              </a:rPr>
              <a:t>Een digitaal fototoestel (mag je meenemen op eigen verantwoordelijkheid)</a:t>
            </a:r>
          </a:p>
          <a:p>
            <a:r>
              <a:rPr lang="nl-NL" dirty="0" smtClean="0">
                <a:solidFill>
                  <a:srgbClr val="000000"/>
                </a:solidFill>
              </a:rPr>
              <a:t>Zakgeld</a:t>
            </a:r>
          </a:p>
          <a:p>
            <a:r>
              <a:rPr lang="nl-NL" dirty="0" smtClean="0">
                <a:solidFill>
                  <a:srgbClr val="000000"/>
                </a:solidFill>
              </a:rPr>
              <a:t>Snoep en drankjes</a:t>
            </a: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6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0000"/>
                </a:solidFill>
              </a:rPr>
              <a:t>Belangrijke weetjes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5675" y="1473200"/>
            <a:ext cx="7232650" cy="4291013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000000"/>
                </a:solidFill>
              </a:rPr>
              <a:t>Blog dus geen post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	</a:t>
            </a:r>
            <a:r>
              <a:rPr lang="nl-NL" u="sng" dirty="0">
                <a:hlinkClick r:id="rId2"/>
              </a:rPr>
              <a:t>http://www.bloggen.be/</a:t>
            </a:r>
            <a:r>
              <a:rPr lang="nl-NL" u="sng" dirty="0" smtClean="0">
                <a:hlinkClick r:id="rId2"/>
              </a:rPr>
              <a:t>polderklassen</a:t>
            </a:r>
            <a:endParaRPr lang="nl-NL" dirty="0" smtClean="0">
              <a:solidFill>
                <a:srgbClr val="000000"/>
              </a:solidFill>
            </a:endParaRPr>
          </a:p>
          <a:p>
            <a:r>
              <a:rPr lang="nl-NL" dirty="0" smtClean="0">
                <a:solidFill>
                  <a:srgbClr val="000000"/>
                </a:solidFill>
              </a:rPr>
              <a:t>Vertrek: afspraak op de speelplaats om 08u15 – denk aan pilletje tegen reisziekte! – vergeet dit ook niet voor de terugreis mee te geven</a:t>
            </a:r>
          </a:p>
          <a:p>
            <a:r>
              <a:rPr lang="nl-NL" dirty="0" smtClean="0">
                <a:solidFill>
                  <a:srgbClr val="000000"/>
                </a:solidFill>
              </a:rPr>
              <a:t>Aankomst: rond 15u voor de school op de </a:t>
            </a:r>
            <a:r>
              <a:rPr lang="nl-NL" dirty="0" err="1" smtClean="0">
                <a:solidFill>
                  <a:srgbClr val="000000"/>
                </a:solidFill>
              </a:rPr>
              <a:t>Laarsebaan</a:t>
            </a:r>
            <a:r>
              <a:rPr lang="nl-NL" dirty="0" smtClean="0">
                <a:solidFill>
                  <a:srgbClr val="000000"/>
                </a:solidFill>
              </a:rPr>
              <a:t> (afhankelijk van het verkeer onderweg)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8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sz="36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Wij duimen voor een </a:t>
            </a:r>
            <a:r>
              <a:rPr lang="nl-BE" sz="36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toffe </a:t>
            </a:r>
            <a:r>
              <a:rPr lang="nl-BE" sz="36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week aan zee</a:t>
            </a:r>
            <a:r>
              <a:rPr lang="nl-BE" sz="36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.</a:t>
            </a:r>
          </a:p>
          <a:p>
            <a:pPr algn="ctr">
              <a:buNone/>
            </a:pPr>
            <a:r>
              <a:rPr lang="nl-BE" sz="36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nl-BE" sz="36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Met veel zon en plezier!</a:t>
            </a:r>
          </a:p>
          <a:p>
            <a:pPr algn="ctr">
              <a:buNone/>
            </a:pPr>
            <a:endParaRPr lang="nl-BE" sz="3600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algn="ctr">
              <a:buNone/>
            </a:pPr>
            <a:r>
              <a:rPr lang="nl-BE" sz="3600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nl-BE" sz="36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juf Laurence, juf Ilse en juf Ann</a:t>
            </a:r>
            <a:endParaRPr lang="nl-BE" sz="3600" dirty="0">
              <a:solidFill>
                <a:srgbClr val="0000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endParaRPr lang="nl-NL" dirty="0"/>
          </a:p>
        </p:txBody>
      </p:sp>
      <p:pic>
        <p:nvPicPr>
          <p:cNvPr id="4" name="Afbeelding 3" descr="MC9004325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33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65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0000"/>
                </a:solidFill>
              </a:rPr>
              <a:t>Spermaliehoeve</a:t>
            </a: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4" name="Tijdelijke aanduiding voor inhoud 3" descr="images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7" b="10397"/>
          <a:stretch>
            <a:fillRect/>
          </a:stretch>
        </p:blipFill>
        <p:spPr>
          <a:xfrm>
            <a:off x="669485" y="1109543"/>
            <a:ext cx="4540789" cy="2693976"/>
          </a:xfrm>
        </p:spPr>
      </p:pic>
      <p:pic>
        <p:nvPicPr>
          <p:cNvPr id="5" name="Afbeelding 4" descr="IMG_6515-X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74" y="1097210"/>
            <a:ext cx="3608412" cy="2706309"/>
          </a:xfrm>
          <a:prstGeom prst="rect">
            <a:avLst/>
          </a:prstGeom>
        </p:spPr>
      </p:pic>
      <p:pic>
        <p:nvPicPr>
          <p:cNvPr id="6" name="Afbeelding 5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08" y="3803519"/>
            <a:ext cx="2744478" cy="2463800"/>
          </a:xfrm>
          <a:prstGeom prst="rect">
            <a:avLst/>
          </a:prstGeom>
        </p:spPr>
      </p:pic>
      <p:pic>
        <p:nvPicPr>
          <p:cNvPr id="7" name="Afbeelding 6" descr="Unknown-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3803519"/>
            <a:ext cx="2578142" cy="2463800"/>
          </a:xfrm>
          <a:prstGeom prst="rect">
            <a:avLst/>
          </a:prstGeom>
        </p:spPr>
      </p:pic>
      <p:pic>
        <p:nvPicPr>
          <p:cNvPr id="8" name="Afbeelding 7" descr="DSCN312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49" y="3803519"/>
            <a:ext cx="2759259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0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0000"/>
                </a:solidFill>
              </a:rPr>
              <a:t>Het verblijf</a:t>
            </a: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4" name="Tijdelijke aanduiding voor inhoud 3" descr="images-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" b="5224"/>
          <a:stretch>
            <a:fillRect/>
          </a:stretch>
        </p:blipFill>
        <p:spPr>
          <a:xfrm>
            <a:off x="4406646" y="1102156"/>
            <a:ext cx="4540789" cy="2693976"/>
          </a:xfrm>
        </p:spPr>
      </p:pic>
      <p:pic>
        <p:nvPicPr>
          <p:cNvPr id="5" name="Afbeelding 4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1102156"/>
            <a:ext cx="3289300" cy="2463800"/>
          </a:xfrm>
          <a:prstGeom prst="rect">
            <a:avLst/>
          </a:prstGeom>
        </p:spPr>
      </p:pic>
      <p:pic>
        <p:nvPicPr>
          <p:cNvPr id="6" name="Afbeelding 5" descr="images-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3963610"/>
            <a:ext cx="3289300" cy="2463800"/>
          </a:xfrm>
          <a:prstGeom prst="rect">
            <a:avLst/>
          </a:prstGeom>
        </p:spPr>
      </p:pic>
      <p:pic>
        <p:nvPicPr>
          <p:cNvPr id="7" name="Afbeelding 6" descr="IMG_6173-X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75" y="3981084"/>
            <a:ext cx="3633660" cy="272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8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7948" y="89647"/>
            <a:ext cx="8189637" cy="1143000"/>
          </a:xfrm>
        </p:spPr>
        <p:txBody>
          <a:bodyPr/>
          <a:lstStyle/>
          <a:p>
            <a:r>
              <a:rPr lang="nl-NL" dirty="0" smtClean="0">
                <a:solidFill>
                  <a:srgbClr val="000000"/>
                </a:solidFill>
              </a:rPr>
              <a:t>Het leven op de boerderij</a:t>
            </a: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4" name="Tijdelijke aanduiding voor inhoud 3" descr="DSC0144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b="10448"/>
          <a:stretch>
            <a:fillRect/>
          </a:stretch>
        </p:blipFill>
        <p:spPr>
          <a:xfrm>
            <a:off x="5030223" y="1232646"/>
            <a:ext cx="3408842" cy="2606957"/>
          </a:xfrm>
        </p:spPr>
      </p:pic>
      <p:pic>
        <p:nvPicPr>
          <p:cNvPr id="5" name="Afbeelding 4" descr="DSC021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8" y="1232647"/>
            <a:ext cx="4592275" cy="2606957"/>
          </a:xfrm>
          <a:prstGeom prst="rect">
            <a:avLst/>
          </a:prstGeom>
        </p:spPr>
      </p:pic>
      <p:pic>
        <p:nvPicPr>
          <p:cNvPr id="6" name="Afbeelding 5" descr="images-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23" y="3839604"/>
            <a:ext cx="3408842" cy="2463800"/>
          </a:xfrm>
          <a:prstGeom prst="rect">
            <a:avLst/>
          </a:prstGeom>
        </p:spPr>
      </p:pic>
      <p:pic>
        <p:nvPicPr>
          <p:cNvPr id="7" name="Afbeelding 6" descr="IMG_6298-X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8" y="3839602"/>
            <a:ext cx="4592275" cy="2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7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504" y="102605"/>
            <a:ext cx="7583488" cy="1143000"/>
          </a:xfrm>
        </p:spPr>
        <p:txBody>
          <a:bodyPr/>
          <a:lstStyle/>
          <a:p>
            <a:r>
              <a:rPr lang="nl-NL" dirty="0" smtClean="0">
                <a:solidFill>
                  <a:srgbClr val="000000"/>
                </a:solidFill>
              </a:rPr>
              <a:t>Programma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7167" y="1538288"/>
            <a:ext cx="7232650" cy="4291013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>
                <a:solidFill>
                  <a:srgbClr val="000000"/>
                </a:solidFill>
              </a:rPr>
              <a:t>Maandag: VM vertrek met de bus – rondleiding op de boerderij – middageten NM ponyrijden/volksdansen/boerenspelen/boerderijwerk – avondeten - filmavond</a:t>
            </a:r>
          </a:p>
          <a:p>
            <a:r>
              <a:rPr lang="nl-NL" dirty="0" smtClean="0">
                <a:solidFill>
                  <a:srgbClr val="000000"/>
                </a:solidFill>
              </a:rPr>
              <a:t>Dinsdag: VM boerderijwerk – fotozoektocht via de polders naar </a:t>
            </a:r>
            <a:r>
              <a:rPr lang="nl-NL" dirty="0" err="1" smtClean="0">
                <a:solidFill>
                  <a:srgbClr val="000000"/>
                </a:solidFill>
              </a:rPr>
              <a:t>Schore</a:t>
            </a:r>
            <a:r>
              <a:rPr lang="nl-NL" dirty="0" smtClean="0">
                <a:solidFill>
                  <a:srgbClr val="000000"/>
                </a:solidFill>
              </a:rPr>
              <a:t> - middageten NM uitstap naar </a:t>
            </a:r>
            <a:r>
              <a:rPr lang="nl-NL" dirty="0" err="1" smtClean="0">
                <a:solidFill>
                  <a:srgbClr val="000000"/>
                </a:solidFill>
              </a:rPr>
              <a:t>Ijzertoren</a:t>
            </a:r>
            <a:r>
              <a:rPr lang="nl-NL" dirty="0" smtClean="0">
                <a:solidFill>
                  <a:srgbClr val="000000"/>
                </a:solidFill>
              </a:rPr>
              <a:t> en Dodengang – avondeten – avondactiviteit op de boerderij                        </a:t>
            </a:r>
          </a:p>
          <a:p>
            <a:r>
              <a:rPr lang="nl-NL" dirty="0" smtClean="0">
                <a:solidFill>
                  <a:srgbClr val="000000"/>
                </a:solidFill>
              </a:rPr>
              <a:t>Woensdag: uitstap naar Nieuwpoort </a:t>
            </a:r>
            <a:r>
              <a:rPr lang="nl-NL" dirty="0" smtClean="0">
                <a:solidFill>
                  <a:srgbClr val="000000"/>
                </a:solidFill>
                <a:sym typeface="Wingdings"/>
              </a:rPr>
              <a:t> museum Westfront – picknick kinderboerderij – strand – avondeten - FUIF</a:t>
            </a:r>
            <a:endParaRPr lang="nl-NL" dirty="0" smtClean="0">
              <a:solidFill>
                <a:srgbClr val="000000"/>
              </a:solidFill>
            </a:endParaRPr>
          </a:p>
          <a:p>
            <a:r>
              <a:rPr lang="nl-NL" dirty="0" smtClean="0">
                <a:solidFill>
                  <a:srgbClr val="000000"/>
                </a:solidFill>
              </a:rPr>
              <a:t>Donderdag: uitstap Koekjesmuseum Lo – picknick – terug naar huis </a:t>
            </a: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8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0000"/>
                </a:solidFill>
              </a:rPr>
              <a:t>Schorepad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4" name="Tijdelijke aanduiding voor inhoud 3" descr="IMG_6259-X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 b="10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63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1418-slideshow_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r="17724"/>
          <a:stretch>
            <a:fillRect/>
          </a:stretch>
        </p:blipFill>
        <p:spPr>
          <a:xfrm>
            <a:off x="-1828333" y="-177340"/>
            <a:ext cx="11858308" cy="703534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0000"/>
                </a:solidFill>
              </a:rPr>
              <a:t>WO I</a:t>
            </a: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7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IJzertoren &amp; Dodengang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/>
          <a:srcRect t="10397" b="10397"/>
          <a:stretch>
            <a:fillRect/>
          </a:stretch>
        </p:blipFill>
        <p:spPr>
          <a:xfrm>
            <a:off x="955675" y="3924300"/>
            <a:ext cx="3492500" cy="2222398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25" y="1600200"/>
            <a:ext cx="3289300" cy="24638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75" y="1600200"/>
            <a:ext cx="3492500" cy="23241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025" y="3924300"/>
            <a:ext cx="3289300" cy="222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5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0000"/>
                </a:solidFill>
              </a:rPr>
              <a:t>Nieuwpoort </a:t>
            </a: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74" y="1098550"/>
            <a:ext cx="3048000" cy="2032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310" y="1098550"/>
            <a:ext cx="3492500" cy="2324100"/>
          </a:xfrm>
          <a:prstGeom prst="rect">
            <a:avLst/>
          </a:prstGeom>
        </p:spPr>
      </p:pic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4"/>
          <a:srcRect t="7169" b="7169"/>
          <a:stretch>
            <a:fillRect/>
          </a:stretch>
        </p:blipFill>
        <p:spPr>
          <a:xfrm>
            <a:off x="4690962" y="3837305"/>
            <a:ext cx="4160848" cy="2468563"/>
          </a:xfr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63" y="3429000"/>
            <a:ext cx="35052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7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Zo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Zomer.thmx</Template>
  <TotalTime>166</TotalTime>
  <Words>173</Words>
  <Application>Microsoft Macintosh PowerPoint</Application>
  <PresentationFormat>Diavoorstelling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Summer</vt:lpstr>
      <vt:lpstr>Polderklassen </vt:lpstr>
      <vt:lpstr>Spermaliehoeve</vt:lpstr>
      <vt:lpstr>Het verblijf</vt:lpstr>
      <vt:lpstr>Het leven op de boerderij</vt:lpstr>
      <vt:lpstr>Programma </vt:lpstr>
      <vt:lpstr>Schorepad </vt:lpstr>
      <vt:lpstr>WO I</vt:lpstr>
      <vt:lpstr>IJzertoren &amp; Dodengang</vt:lpstr>
      <vt:lpstr>Nieuwpoort </vt:lpstr>
      <vt:lpstr>Koekjesmuseum</vt:lpstr>
      <vt:lpstr>Wat nemen we mee?</vt:lpstr>
      <vt:lpstr>PowerPoint-presentatie</vt:lpstr>
      <vt:lpstr>Wat nemen we niet mee?</vt:lpstr>
      <vt:lpstr>Belangrijke weetjes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Polderklassen </dc:title>
  <dc:creator>Ann Peeters</dc:creator>
  <cp:lastModifiedBy>Ann Peeters</cp:lastModifiedBy>
  <cp:revision>28</cp:revision>
  <dcterms:created xsi:type="dcterms:W3CDTF">2015-03-02T18:42:44Z</dcterms:created>
  <dcterms:modified xsi:type="dcterms:W3CDTF">2015-03-24T17:39:37Z</dcterms:modified>
</cp:coreProperties>
</file>