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1" y="164481"/>
            <a:ext cx="7924800" cy="652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6096000"/>
            <a:ext cx="2000586" cy="542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1" y="164481"/>
            <a:ext cx="7924800" cy="652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6096000"/>
            <a:ext cx="2000586" cy="542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5292600" y="4683000"/>
            <a:ext cx="1336800" cy="13368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" name="Oval 4"/>
          <p:cNvSpPr/>
          <p:nvPr/>
        </p:nvSpPr>
        <p:spPr>
          <a:xfrm>
            <a:off x="2438400" y="1939800"/>
            <a:ext cx="727200" cy="7272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" name="Freeform 6"/>
          <p:cNvSpPr/>
          <p:nvPr/>
        </p:nvSpPr>
        <p:spPr>
          <a:xfrm>
            <a:off x="3075709" y="1946564"/>
            <a:ext cx="2881746" cy="2650836"/>
          </a:xfrm>
          <a:custGeom>
            <a:avLst/>
            <a:gdLst>
              <a:gd name="connsiteX0" fmla="*/ 2881746 w 2881746"/>
              <a:gd name="connsiteY0" fmla="*/ 2500745 h 2650836"/>
              <a:gd name="connsiteX1" fmla="*/ 2050473 w 2881746"/>
              <a:gd name="connsiteY1" fmla="*/ 2583872 h 2650836"/>
              <a:gd name="connsiteX2" fmla="*/ 1371600 w 2881746"/>
              <a:gd name="connsiteY2" fmla="*/ 2098963 h 2650836"/>
              <a:gd name="connsiteX3" fmla="*/ 277091 w 2881746"/>
              <a:gd name="connsiteY3" fmla="*/ 1226127 h 2650836"/>
              <a:gd name="connsiteX4" fmla="*/ 498764 w 2881746"/>
              <a:gd name="connsiteY4" fmla="*/ 533400 h 2650836"/>
              <a:gd name="connsiteX5" fmla="*/ 429491 w 2881746"/>
              <a:gd name="connsiteY5" fmla="*/ 76200 h 2650836"/>
              <a:gd name="connsiteX6" fmla="*/ 0 w 2881746"/>
              <a:gd name="connsiteY6" fmla="*/ 76200 h 2650836"/>
              <a:gd name="connsiteX7" fmla="*/ 0 w 2881746"/>
              <a:gd name="connsiteY7" fmla="*/ 76200 h 265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81746" h="2650836">
                <a:moveTo>
                  <a:pt x="2881746" y="2500745"/>
                </a:moveTo>
                <a:cubicBezTo>
                  <a:pt x="2591955" y="2575790"/>
                  <a:pt x="2302164" y="2650836"/>
                  <a:pt x="2050473" y="2583872"/>
                </a:cubicBezTo>
                <a:cubicBezTo>
                  <a:pt x="1798782" y="2516908"/>
                  <a:pt x="1667164" y="2325254"/>
                  <a:pt x="1371600" y="2098963"/>
                </a:cubicBezTo>
                <a:cubicBezTo>
                  <a:pt x="1076036" y="1872672"/>
                  <a:pt x="422564" y="1487054"/>
                  <a:pt x="277091" y="1226127"/>
                </a:cubicBezTo>
                <a:cubicBezTo>
                  <a:pt x="131618" y="965200"/>
                  <a:pt x="473364" y="725054"/>
                  <a:pt x="498764" y="533400"/>
                </a:cubicBezTo>
                <a:cubicBezTo>
                  <a:pt x="524164" y="341746"/>
                  <a:pt x="512618" y="152400"/>
                  <a:pt x="429491" y="76200"/>
                </a:cubicBezTo>
                <a:cubicBezTo>
                  <a:pt x="346364" y="0"/>
                  <a:pt x="0" y="76200"/>
                  <a:pt x="0" y="76200"/>
                </a:cubicBezTo>
                <a:lnTo>
                  <a:pt x="0" y="76200"/>
                </a:lnTo>
              </a:path>
            </a:pathLst>
          </a:cu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" name="Rectangle 7"/>
          <p:cNvSpPr/>
          <p:nvPr/>
        </p:nvSpPr>
        <p:spPr>
          <a:xfrm rot="18339480">
            <a:off x="1541552" y="4378555"/>
            <a:ext cx="2439550" cy="1295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Philippe</dc:creator>
  <cp:lastModifiedBy>Philippe</cp:lastModifiedBy>
  <cp:revision>2</cp:revision>
  <dcterms:created xsi:type="dcterms:W3CDTF">2006-08-16T00:00:00Z</dcterms:created>
  <dcterms:modified xsi:type="dcterms:W3CDTF">2015-02-19T05:27:57Z</dcterms:modified>
</cp:coreProperties>
</file>