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97575-B6A4-4B0E-A056-65C85051671D}" type="datetimeFigureOut">
              <a:rPr lang="nl-BE" smtClean="0"/>
              <a:pPr/>
              <a:t>23/04/2009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60ADB-59AE-4184-ADF7-0D5536ED7D8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6715140" y="2928934"/>
            <a:ext cx="1857388" cy="2857520"/>
            <a:chOff x="1785918" y="1714488"/>
            <a:chExt cx="1857388" cy="2857520"/>
          </a:xfrm>
        </p:grpSpPr>
        <p:sp>
          <p:nvSpPr>
            <p:cNvPr id="9" name="Rechthoek 8"/>
            <p:cNvSpPr/>
            <p:nvPr/>
          </p:nvSpPr>
          <p:spPr>
            <a:xfrm>
              <a:off x="1785918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2714612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2428860" y="2928934"/>
            <a:ext cx="421484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Afgeschuind enkele hoek rechthoek 14"/>
          <p:cNvSpPr/>
          <p:nvPr/>
        </p:nvSpPr>
        <p:spPr>
          <a:xfrm>
            <a:off x="7643834" y="500042"/>
            <a:ext cx="928694" cy="2286016"/>
          </a:xfrm>
          <a:prstGeom prst="snip1Rect">
            <a:avLst>
              <a:gd name="adj" fmla="val 41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Afgeschuind enkele hoek rechthoek 16"/>
          <p:cNvSpPr/>
          <p:nvPr/>
        </p:nvSpPr>
        <p:spPr>
          <a:xfrm>
            <a:off x="500034" y="500042"/>
            <a:ext cx="914400" cy="2271722"/>
          </a:xfrm>
          <a:prstGeom prst="snip1Rect">
            <a:avLst>
              <a:gd name="adj" fmla="val 50000"/>
            </a:avLst>
          </a:prstGeom>
          <a:ln w="47625">
            <a:solidFill>
              <a:schemeClr val="tx1"/>
            </a:solidFill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Stroomdiagram: Uitstel 17"/>
          <p:cNvSpPr/>
          <p:nvPr/>
        </p:nvSpPr>
        <p:spPr>
          <a:xfrm rot="16200000">
            <a:off x="821505" y="1250141"/>
            <a:ext cx="2143140" cy="928694"/>
          </a:xfrm>
          <a:prstGeom prst="flowChartDelay">
            <a:avLst/>
          </a:prstGeom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Stroomdiagram: Uitstel 18"/>
          <p:cNvSpPr/>
          <p:nvPr/>
        </p:nvSpPr>
        <p:spPr>
          <a:xfrm rot="16200000">
            <a:off x="6107917" y="1250141"/>
            <a:ext cx="2143140" cy="92869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Stroomdiagram: Uitstel 19"/>
          <p:cNvSpPr/>
          <p:nvPr/>
        </p:nvSpPr>
        <p:spPr>
          <a:xfrm rot="16200000">
            <a:off x="3250397" y="821513"/>
            <a:ext cx="2500330" cy="171451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Stroomdiagram: Uitstel 20"/>
          <p:cNvSpPr/>
          <p:nvPr/>
        </p:nvSpPr>
        <p:spPr>
          <a:xfrm rot="16200000">
            <a:off x="1893075" y="1178703"/>
            <a:ext cx="2286016" cy="121444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Stroomdiagram: Uitstel 21"/>
          <p:cNvSpPr/>
          <p:nvPr/>
        </p:nvSpPr>
        <p:spPr>
          <a:xfrm rot="16200000">
            <a:off x="4857752" y="1142984"/>
            <a:ext cx="2286016" cy="128588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Rechthoek 26"/>
          <p:cNvSpPr/>
          <p:nvPr/>
        </p:nvSpPr>
        <p:spPr>
          <a:xfrm>
            <a:off x="2285984" y="2786058"/>
            <a:ext cx="142876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Rechthoek 28"/>
          <p:cNvSpPr/>
          <p:nvPr/>
        </p:nvSpPr>
        <p:spPr>
          <a:xfrm>
            <a:off x="2285984" y="5857892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37" name="Groep 36"/>
          <p:cNvGrpSpPr/>
          <p:nvPr/>
        </p:nvGrpSpPr>
        <p:grpSpPr>
          <a:xfrm>
            <a:off x="500034" y="2786058"/>
            <a:ext cx="1858182" cy="3214710"/>
            <a:chOff x="500034" y="2786058"/>
            <a:chExt cx="1858182" cy="3214710"/>
          </a:xfrm>
        </p:grpSpPr>
        <p:grpSp>
          <p:nvGrpSpPr>
            <p:cNvPr id="35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34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33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32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7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9"/>
          <p:cNvGrpSpPr/>
          <p:nvPr/>
        </p:nvGrpSpPr>
        <p:grpSpPr>
          <a:xfrm>
            <a:off x="2214546" y="0"/>
            <a:ext cx="6286544" cy="3214710"/>
            <a:chOff x="2285984" y="2786058"/>
            <a:chExt cx="6286544" cy="3214710"/>
          </a:xfrm>
        </p:grpSpPr>
        <p:grpSp>
          <p:nvGrpSpPr>
            <p:cNvPr id="3" name="Groep 7"/>
            <p:cNvGrpSpPr/>
            <p:nvPr/>
          </p:nvGrpSpPr>
          <p:grpSpPr>
            <a:xfrm>
              <a:off x="6715140" y="2928934"/>
              <a:ext cx="1857388" cy="2857520"/>
              <a:chOff x="1785918" y="1714488"/>
              <a:chExt cx="1857388" cy="2857520"/>
            </a:xfrm>
          </p:grpSpPr>
          <p:sp>
            <p:nvSpPr>
              <p:cNvPr id="9" name="Rechthoek 8"/>
              <p:cNvSpPr/>
              <p:nvPr/>
            </p:nvSpPr>
            <p:spPr>
              <a:xfrm>
                <a:off x="1785918" y="1714488"/>
                <a:ext cx="928694" cy="28575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10" name="Rechthoek 9"/>
              <p:cNvSpPr/>
              <p:nvPr/>
            </p:nvSpPr>
            <p:spPr>
              <a:xfrm>
                <a:off x="2714612" y="1714488"/>
                <a:ext cx="928694" cy="28575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sp>
          <p:nvSpPr>
            <p:cNvPr id="11" name="Rechthoek 10"/>
            <p:cNvSpPr/>
            <p:nvPr/>
          </p:nvSpPr>
          <p:spPr>
            <a:xfrm>
              <a:off x="2428860" y="2928934"/>
              <a:ext cx="4214842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7" name="Rechthoek 26"/>
            <p:cNvSpPr/>
            <p:nvPr/>
          </p:nvSpPr>
          <p:spPr>
            <a:xfrm>
              <a:off x="2285984" y="2786058"/>
              <a:ext cx="142876" cy="7143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9" name="Rechthoek 28"/>
            <p:cNvSpPr/>
            <p:nvPr/>
          </p:nvSpPr>
          <p:spPr>
            <a:xfrm>
              <a:off x="2285984" y="5857892"/>
              <a:ext cx="142876" cy="14287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5" name="Groep 36"/>
          <p:cNvGrpSpPr/>
          <p:nvPr/>
        </p:nvGrpSpPr>
        <p:grpSpPr>
          <a:xfrm>
            <a:off x="357158" y="3500438"/>
            <a:ext cx="1858182" cy="3214710"/>
            <a:chOff x="500034" y="2786058"/>
            <a:chExt cx="1858182" cy="3214710"/>
          </a:xfrm>
          <a:scene3d>
            <a:camera prst="orthographicFront">
              <a:rot lat="0" lon="3900000" rev="0"/>
            </a:camera>
            <a:lightRig rig="threePt" dir="t"/>
          </a:scene3d>
        </p:grpSpPr>
        <p:grpSp>
          <p:nvGrpSpPr>
            <p:cNvPr id="7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8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12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3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4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9"/>
          <p:cNvGrpSpPr/>
          <p:nvPr/>
        </p:nvGrpSpPr>
        <p:grpSpPr>
          <a:xfrm>
            <a:off x="2214546" y="0"/>
            <a:ext cx="6286544" cy="3214710"/>
            <a:chOff x="2285984" y="2786058"/>
            <a:chExt cx="6286544" cy="3214710"/>
          </a:xfrm>
        </p:grpSpPr>
        <p:grpSp>
          <p:nvGrpSpPr>
            <p:cNvPr id="3" name="Groep 7"/>
            <p:cNvGrpSpPr/>
            <p:nvPr/>
          </p:nvGrpSpPr>
          <p:grpSpPr>
            <a:xfrm>
              <a:off x="6715140" y="2928934"/>
              <a:ext cx="1857388" cy="2857520"/>
              <a:chOff x="1785918" y="1714488"/>
              <a:chExt cx="1857388" cy="2857520"/>
            </a:xfrm>
          </p:grpSpPr>
          <p:sp>
            <p:nvSpPr>
              <p:cNvPr id="9" name="Rechthoek 8"/>
              <p:cNvSpPr/>
              <p:nvPr/>
            </p:nvSpPr>
            <p:spPr>
              <a:xfrm>
                <a:off x="1785918" y="1714488"/>
                <a:ext cx="928694" cy="28575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10" name="Rechthoek 9"/>
              <p:cNvSpPr/>
              <p:nvPr/>
            </p:nvSpPr>
            <p:spPr>
              <a:xfrm>
                <a:off x="2714612" y="1714488"/>
                <a:ext cx="928694" cy="28575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sp>
          <p:nvSpPr>
            <p:cNvPr id="11" name="Rechthoek 10"/>
            <p:cNvSpPr/>
            <p:nvPr/>
          </p:nvSpPr>
          <p:spPr>
            <a:xfrm>
              <a:off x="2428860" y="2928934"/>
              <a:ext cx="4214842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7" name="Rechthoek 26"/>
            <p:cNvSpPr/>
            <p:nvPr/>
          </p:nvSpPr>
          <p:spPr>
            <a:xfrm>
              <a:off x="2285984" y="2786058"/>
              <a:ext cx="142876" cy="7143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9" name="Rechthoek 28"/>
            <p:cNvSpPr/>
            <p:nvPr/>
          </p:nvSpPr>
          <p:spPr>
            <a:xfrm>
              <a:off x="2285984" y="5857892"/>
              <a:ext cx="142876" cy="14287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5" name="Groep 36"/>
          <p:cNvGrpSpPr/>
          <p:nvPr/>
        </p:nvGrpSpPr>
        <p:grpSpPr>
          <a:xfrm>
            <a:off x="357158" y="3500438"/>
            <a:ext cx="1858182" cy="3214710"/>
            <a:chOff x="500034" y="2786058"/>
            <a:chExt cx="1858182" cy="3214710"/>
          </a:xfrm>
          <a:scene3d>
            <a:camera prst="orthographicFront">
              <a:rot lat="0" lon="4500000" rev="0"/>
            </a:camera>
            <a:lightRig rig="threePt" dir="t"/>
          </a:scene3d>
        </p:grpSpPr>
        <p:grpSp>
          <p:nvGrpSpPr>
            <p:cNvPr id="7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8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12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3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4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7"/>
          <p:cNvGrpSpPr/>
          <p:nvPr/>
        </p:nvGrpSpPr>
        <p:grpSpPr>
          <a:xfrm>
            <a:off x="6715140" y="2928934"/>
            <a:ext cx="1857388" cy="2857520"/>
            <a:chOff x="1785918" y="1714488"/>
            <a:chExt cx="1857388" cy="2857520"/>
          </a:xfrm>
        </p:grpSpPr>
        <p:sp>
          <p:nvSpPr>
            <p:cNvPr id="9" name="Rechthoek 8"/>
            <p:cNvSpPr/>
            <p:nvPr/>
          </p:nvSpPr>
          <p:spPr>
            <a:xfrm>
              <a:off x="1785918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2714612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2428860" y="2928934"/>
            <a:ext cx="421484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Afgeschuind enkele hoek rechthoek 14"/>
          <p:cNvSpPr/>
          <p:nvPr/>
        </p:nvSpPr>
        <p:spPr>
          <a:xfrm>
            <a:off x="7643834" y="500042"/>
            <a:ext cx="928694" cy="2286016"/>
          </a:xfrm>
          <a:prstGeom prst="snip1Rect">
            <a:avLst>
              <a:gd name="adj" fmla="val 41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Afgeschuind enkele hoek rechthoek 16"/>
          <p:cNvSpPr/>
          <p:nvPr/>
        </p:nvSpPr>
        <p:spPr>
          <a:xfrm>
            <a:off x="500034" y="500042"/>
            <a:ext cx="914400" cy="2271722"/>
          </a:xfrm>
          <a:prstGeom prst="snip1Rect">
            <a:avLst>
              <a:gd name="adj" fmla="val 50000"/>
            </a:avLst>
          </a:prstGeom>
          <a:ln w="47625">
            <a:solidFill>
              <a:schemeClr val="tx1"/>
            </a:solidFill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Stroomdiagram: Uitstel 17"/>
          <p:cNvSpPr/>
          <p:nvPr/>
        </p:nvSpPr>
        <p:spPr>
          <a:xfrm rot="16200000">
            <a:off x="821505" y="1250141"/>
            <a:ext cx="2143140" cy="928694"/>
          </a:xfrm>
          <a:prstGeom prst="flowChartDelay">
            <a:avLst/>
          </a:prstGeom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Stroomdiagram: Uitstel 18"/>
          <p:cNvSpPr/>
          <p:nvPr/>
        </p:nvSpPr>
        <p:spPr>
          <a:xfrm rot="16200000">
            <a:off x="6107917" y="1250141"/>
            <a:ext cx="2143140" cy="92869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Stroomdiagram: Uitstel 19"/>
          <p:cNvSpPr/>
          <p:nvPr/>
        </p:nvSpPr>
        <p:spPr>
          <a:xfrm rot="16200000">
            <a:off x="3250397" y="821513"/>
            <a:ext cx="2500330" cy="171451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Stroomdiagram: Uitstel 20"/>
          <p:cNvSpPr/>
          <p:nvPr/>
        </p:nvSpPr>
        <p:spPr>
          <a:xfrm rot="16200000">
            <a:off x="1893075" y="1178703"/>
            <a:ext cx="2286016" cy="121444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Stroomdiagram: Uitstel 21"/>
          <p:cNvSpPr/>
          <p:nvPr/>
        </p:nvSpPr>
        <p:spPr>
          <a:xfrm rot="16200000">
            <a:off x="4857752" y="1142984"/>
            <a:ext cx="2286016" cy="128588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Rechthoek 26"/>
          <p:cNvSpPr/>
          <p:nvPr/>
        </p:nvSpPr>
        <p:spPr>
          <a:xfrm>
            <a:off x="2285984" y="2786058"/>
            <a:ext cx="142876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Rechthoek 28"/>
          <p:cNvSpPr/>
          <p:nvPr/>
        </p:nvSpPr>
        <p:spPr>
          <a:xfrm>
            <a:off x="2285984" y="5857892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3" name="Groep 36"/>
          <p:cNvGrpSpPr/>
          <p:nvPr/>
        </p:nvGrpSpPr>
        <p:grpSpPr>
          <a:xfrm>
            <a:off x="500034" y="2714620"/>
            <a:ext cx="1858182" cy="3214710"/>
            <a:chOff x="500034" y="2786058"/>
            <a:chExt cx="1858182" cy="3214710"/>
          </a:xfrm>
        </p:grpSpPr>
        <p:grpSp>
          <p:nvGrpSpPr>
            <p:cNvPr id="5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7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8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2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3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7"/>
          <p:cNvGrpSpPr/>
          <p:nvPr/>
        </p:nvGrpSpPr>
        <p:grpSpPr>
          <a:xfrm>
            <a:off x="6715140" y="2928934"/>
            <a:ext cx="1857388" cy="2857520"/>
            <a:chOff x="1785918" y="1714488"/>
            <a:chExt cx="1857388" cy="2857520"/>
          </a:xfrm>
        </p:grpSpPr>
        <p:sp>
          <p:nvSpPr>
            <p:cNvPr id="9" name="Rechthoek 8"/>
            <p:cNvSpPr/>
            <p:nvPr/>
          </p:nvSpPr>
          <p:spPr>
            <a:xfrm>
              <a:off x="1785918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2714612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2428860" y="2928934"/>
            <a:ext cx="421484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Afgeschuind enkele hoek rechthoek 14"/>
          <p:cNvSpPr/>
          <p:nvPr/>
        </p:nvSpPr>
        <p:spPr>
          <a:xfrm>
            <a:off x="7643834" y="500042"/>
            <a:ext cx="928694" cy="2286016"/>
          </a:xfrm>
          <a:prstGeom prst="snip1Rect">
            <a:avLst>
              <a:gd name="adj" fmla="val 41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Afgeschuind enkele hoek rechthoek 16"/>
          <p:cNvSpPr/>
          <p:nvPr/>
        </p:nvSpPr>
        <p:spPr>
          <a:xfrm>
            <a:off x="500034" y="500042"/>
            <a:ext cx="914400" cy="2271722"/>
          </a:xfrm>
          <a:prstGeom prst="snip1Rect">
            <a:avLst>
              <a:gd name="adj" fmla="val 50000"/>
            </a:avLst>
          </a:prstGeom>
          <a:ln w="47625">
            <a:solidFill>
              <a:schemeClr val="tx1"/>
            </a:solidFill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Stroomdiagram: Uitstel 17"/>
          <p:cNvSpPr/>
          <p:nvPr/>
        </p:nvSpPr>
        <p:spPr>
          <a:xfrm rot="16200000">
            <a:off x="821505" y="1250141"/>
            <a:ext cx="2143140" cy="928694"/>
          </a:xfrm>
          <a:prstGeom prst="flowChartDelay">
            <a:avLst/>
          </a:prstGeom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Stroomdiagram: Uitstel 18"/>
          <p:cNvSpPr/>
          <p:nvPr/>
        </p:nvSpPr>
        <p:spPr>
          <a:xfrm rot="16200000">
            <a:off x="6107917" y="1250141"/>
            <a:ext cx="2143140" cy="92869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Stroomdiagram: Uitstel 19"/>
          <p:cNvSpPr/>
          <p:nvPr/>
        </p:nvSpPr>
        <p:spPr>
          <a:xfrm rot="16200000">
            <a:off x="3250397" y="821513"/>
            <a:ext cx="2500330" cy="171451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Stroomdiagram: Uitstel 20"/>
          <p:cNvSpPr/>
          <p:nvPr/>
        </p:nvSpPr>
        <p:spPr>
          <a:xfrm rot="16200000">
            <a:off x="1893075" y="1178703"/>
            <a:ext cx="2286016" cy="121444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Stroomdiagram: Uitstel 21"/>
          <p:cNvSpPr/>
          <p:nvPr/>
        </p:nvSpPr>
        <p:spPr>
          <a:xfrm rot="16200000">
            <a:off x="4857752" y="1142984"/>
            <a:ext cx="2286016" cy="128588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Rechthoek 26"/>
          <p:cNvSpPr/>
          <p:nvPr/>
        </p:nvSpPr>
        <p:spPr>
          <a:xfrm>
            <a:off x="2285984" y="2786058"/>
            <a:ext cx="142876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Rechthoek 28"/>
          <p:cNvSpPr/>
          <p:nvPr/>
        </p:nvSpPr>
        <p:spPr>
          <a:xfrm>
            <a:off x="2285984" y="5857892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3" name="Groep 36"/>
          <p:cNvGrpSpPr/>
          <p:nvPr/>
        </p:nvGrpSpPr>
        <p:grpSpPr>
          <a:xfrm rot="120000">
            <a:off x="412688" y="2746066"/>
            <a:ext cx="1858182" cy="3214710"/>
            <a:chOff x="500034" y="2786058"/>
            <a:chExt cx="1858182" cy="3214710"/>
          </a:xfrm>
        </p:grpSpPr>
        <p:grpSp>
          <p:nvGrpSpPr>
            <p:cNvPr id="5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7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8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2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3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7"/>
          <p:cNvGrpSpPr/>
          <p:nvPr/>
        </p:nvGrpSpPr>
        <p:grpSpPr>
          <a:xfrm>
            <a:off x="6715140" y="2928934"/>
            <a:ext cx="1857388" cy="2857520"/>
            <a:chOff x="1785918" y="1714488"/>
            <a:chExt cx="1857388" cy="2857520"/>
          </a:xfrm>
        </p:grpSpPr>
        <p:sp>
          <p:nvSpPr>
            <p:cNvPr id="9" name="Rechthoek 8"/>
            <p:cNvSpPr/>
            <p:nvPr/>
          </p:nvSpPr>
          <p:spPr>
            <a:xfrm>
              <a:off x="1785918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2714612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2428860" y="2928934"/>
            <a:ext cx="421484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Afgeschuind enkele hoek rechthoek 14"/>
          <p:cNvSpPr/>
          <p:nvPr/>
        </p:nvSpPr>
        <p:spPr>
          <a:xfrm>
            <a:off x="7643834" y="500042"/>
            <a:ext cx="928694" cy="2286016"/>
          </a:xfrm>
          <a:prstGeom prst="snip1Rect">
            <a:avLst>
              <a:gd name="adj" fmla="val 41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Afgeschuind enkele hoek rechthoek 16"/>
          <p:cNvSpPr/>
          <p:nvPr/>
        </p:nvSpPr>
        <p:spPr>
          <a:xfrm>
            <a:off x="500034" y="500042"/>
            <a:ext cx="914400" cy="2271722"/>
          </a:xfrm>
          <a:prstGeom prst="snip1Rect">
            <a:avLst>
              <a:gd name="adj" fmla="val 50000"/>
            </a:avLst>
          </a:prstGeom>
          <a:ln w="47625">
            <a:solidFill>
              <a:schemeClr val="tx1"/>
            </a:solidFill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Stroomdiagram: Uitstel 17"/>
          <p:cNvSpPr/>
          <p:nvPr/>
        </p:nvSpPr>
        <p:spPr>
          <a:xfrm rot="16200000">
            <a:off x="821505" y="1250141"/>
            <a:ext cx="2143140" cy="928694"/>
          </a:xfrm>
          <a:prstGeom prst="flowChartDelay">
            <a:avLst/>
          </a:prstGeom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Stroomdiagram: Uitstel 18"/>
          <p:cNvSpPr/>
          <p:nvPr/>
        </p:nvSpPr>
        <p:spPr>
          <a:xfrm rot="16200000">
            <a:off x="6107917" y="1250141"/>
            <a:ext cx="2143140" cy="92869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Stroomdiagram: Uitstel 19"/>
          <p:cNvSpPr/>
          <p:nvPr/>
        </p:nvSpPr>
        <p:spPr>
          <a:xfrm rot="16200000">
            <a:off x="3250397" y="821513"/>
            <a:ext cx="2500330" cy="171451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Stroomdiagram: Uitstel 20"/>
          <p:cNvSpPr/>
          <p:nvPr/>
        </p:nvSpPr>
        <p:spPr>
          <a:xfrm rot="16200000">
            <a:off x="1893075" y="1178703"/>
            <a:ext cx="2286016" cy="121444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Stroomdiagram: Uitstel 21"/>
          <p:cNvSpPr/>
          <p:nvPr/>
        </p:nvSpPr>
        <p:spPr>
          <a:xfrm rot="16200000">
            <a:off x="4857752" y="1142984"/>
            <a:ext cx="2286016" cy="128588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Rechthoek 26"/>
          <p:cNvSpPr/>
          <p:nvPr/>
        </p:nvSpPr>
        <p:spPr>
          <a:xfrm>
            <a:off x="2285984" y="2786058"/>
            <a:ext cx="142876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Rechthoek 28"/>
          <p:cNvSpPr/>
          <p:nvPr/>
        </p:nvSpPr>
        <p:spPr>
          <a:xfrm>
            <a:off x="2285984" y="5857892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3" name="Groep 36"/>
          <p:cNvGrpSpPr/>
          <p:nvPr/>
        </p:nvGrpSpPr>
        <p:grpSpPr>
          <a:xfrm rot="120000">
            <a:off x="412689" y="2960380"/>
            <a:ext cx="1858182" cy="3214710"/>
            <a:chOff x="500034" y="2786058"/>
            <a:chExt cx="1858182" cy="3214710"/>
          </a:xfrm>
        </p:grpSpPr>
        <p:grpSp>
          <p:nvGrpSpPr>
            <p:cNvPr id="5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7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8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2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3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7"/>
          <p:cNvGrpSpPr/>
          <p:nvPr/>
        </p:nvGrpSpPr>
        <p:grpSpPr>
          <a:xfrm>
            <a:off x="6715140" y="2928934"/>
            <a:ext cx="1857388" cy="2857520"/>
            <a:chOff x="1785918" y="1714488"/>
            <a:chExt cx="1857388" cy="2857520"/>
          </a:xfrm>
        </p:grpSpPr>
        <p:sp>
          <p:nvSpPr>
            <p:cNvPr id="9" name="Rechthoek 8"/>
            <p:cNvSpPr/>
            <p:nvPr/>
          </p:nvSpPr>
          <p:spPr>
            <a:xfrm>
              <a:off x="1785918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2714612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2428860" y="2928934"/>
            <a:ext cx="421484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Afgeschuind enkele hoek rechthoek 14"/>
          <p:cNvSpPr/>
          <p:nvPr/>
        </p:nvSpPr>
        <p:spPr>
          <a:xfrm>
            <a:off x="7643834" y="500042"/>
            <a:ext cx="928694" cy="2286016"/>
          </a:xfrm>
          <a:prstGeom prst="snip1Rect">
            <a:avLst>
              <a:gd name="adj" fmla="val 41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Afgeschuind enkele hoek rechthoek 16"/>
          <p:cNvSpPr/>
          <p:nvPr/>
        </p:nvSpPr>
        <p:spPr>
          <a:xfrm>
            <a:off x="500034" y="500042"/>
            <a:ext cx="914400" cy="2271722"/>
          </a:xfrm>
          <a:prstGeom prst="snip1Rect">
            <a:avLst>
              <a:gd name="adj" fmla="val 50000"/>
            </a:avLst>
          </a:prstGeom>
          <a:ln w="47625">
            <a:solidFill>
              <a:schemeClr val="tx1"/>
            </a:solidFill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Stroomdiagram: Uitstel 17"/>
          <p:cNvSpPr/>
          <p:nvPr/>
        </p:nvSpPr>
        <p:spPr>
          <a:xfrm rot="16200000">
            <a:off x="821505" y="1250141"/>
            <a:ext cx="2143140" cy="928694"/>
          </a:xfrm>
          <a:prstGeom prst="flowChartDelay">
            <a:avLst/>
          </a:prstGeom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Stroomdiagram: Uitstel 18"/>
          <p:cNvSpPr/>
          <p:nvPr/>
        </p:nvSpPr>
        <p:spPr>
          <a:xfrm rot="16200000">
            <a:off x="6107917" y="1250141"/>
            <a:ext cx="2143140" cy="92869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Stroomdiagram: Uitstel 19"/>
          <p:cNvSpPr/>
          <p:nvPr/>
        </p:nvSpPr>
        <p:spPr>
          <a:xfrm rot="16200000">
            <a:off x="3250397" y="821513"/>
            <a:ext cx="2500330" cy="171451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Stroomdiagram: Uitstel 20"/>
          <p:cNvSpPr/>
          <p:nvPr/>
        </p:nvSpPr>
        <p:spPr>
          <a:xfrm rot="16200000">
            <a:off x="1893075" y="1178703"/>
            <a:ext cx="2286016" cy="121444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Stroomdiagram: Uitstel 21"/>
          <p:cNvSpPr/>
          <p:nvPr/>
        </p:nvSpPr>
        <p:spPr>
          <a:xfrm rot="16200000">
            <a:off x="4857752" y="1142984"/>
            <a:ext cx="2286016" cy="128588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Rechthoek 26"/>
          <p:cNvSpPr/>
          <p:nvPr/>
        </p:nvSpPr>
        <p:spPr>
          <a:xfrm>
            <a:off x="2285984" y="2786058"/>
            <a:ext cx="142876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Rechthoek 28"/>
          <p:cNvSpPr/>
          <p:nvPr/>
        </p:nvSpPr>
        <p:spPr>
          <a:xfrm>
            <a:off x="2285984" y="5857892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3" name="Groep 36"/>
          <p:cNvGrpSpPr/>
          <p:nvPr/>
        </p:nvGrpSpPr>
        <p:grpSpPr>
          <a:xfrm rot="120000">
            <a:off x="341249" y="3174693"/>
            <a:ext cx="1858182" cy="3214710"/>
            <a:chOff x="500034" y="2786058"/>
            <a:chExt cx="1858182" cy="3214710"/>
          </a:xfrm>
        </p:grpSpPr>
        <p:grpSp>
          <p:nvGrpSpPr>
            <p:cNvPr id="5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7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8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2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3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7"/>
          <p:cNvGrpSpPr/>
          <p:nvPr/>
        </p:nvGrpSpPr>
        <p:grpSpPr>
          <a:xfrm>
            <a:off x="6715140" y="2928934"/>
            <a:ext cx="1857388" cy="2857520"/>
            <a:chOff x="1785918" y="1714488"/>
            <a:chExt cx="1857388" cy="2857520"/>
          </a:xfrm>
        </p:grpSpPr>
        <p:sp>
          <p:nvSpPr>
            <p:cNvPr id="9" name="Rechthoek 8"/>
            <p:cNvSpPr/>
            <p:nvPr/>
          </p:nvSpPr>
          <p:spPr>
            <a:xfrm>
              <a:off x="1785918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2714612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2428860" y="2928934"/>
            <a:ext cx="421484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Afgeschuind enkele hoek rechthoek 14"/>
          <p:cNvSpPr/>
          <p:nvPr/>
        </p:nvSpPr>
        <p:spPr>
          <a:xfrm>
            <a:off x="7643834" y="500042"/>
            <a:ext cx="928694" cy="2286016"/>
          </a:xfrm>
          <a:prstGeom prst="snip1Rect">
            <a:avLst>
              <a:gd name="adj" fmla="val 41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Afgeschuind enkele hoek rechthoek 16"/>
          <p:cNvSpPr/>
          <p:nvPr/>
        </p:nvSpPr>
        <p:spPr>
          <a:xfrm>
            <a:off x="500034" y="500042"/>
            <a:ext cx="914400" cy="2271722"/>
          </a:xfrm>
          <a:prstGeom prst="snip1Rect">
            <a:avLst>
              <a:gd name="adj" fmla="val 50000"/>
            </a:avLst>
          </a:prstGeom>
          <a:ln w="47625">
            <a:solidFill>
              <a:schemeClr val="tx1"/>
            </a:solidFill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Stroomdiagram: Uitstel 17"/>
          <p:cNvSpPr/>
          <p:nvPr/>
        </p:nvSpPr>
        <p:spPr>
          <a:xfrm rot="16200000">
            <a:off x="821505" y="1250141"/>
            <a:ext cx="2143140" cy="928694"/>
          </a:xfrm>
          <a:prstGeom prst="flowChartDelay">
            <a:avLst/>
          </a:prstGeom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Stroomdiagram: Uitstel 18"/>
          <p:cNvSpPr/>
          <p:nvPr/>
        </p:nvSpPr>
        <p:spPr>
          <a:xfrm rot="16200000">
            <a:off x="6107917" y="1250141"/>
            <a:ext cx="2143140" cy="92869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Stroomdiagram: Uitstel 19"/>
          <p:cNvSpPr/>
          <p:nvPr/>
        </p:nvSpPr>
        <p:spPr>
          <a:xfrm rot="16200000">
            <a:off x="3250397" y="821513"/>
            <a:ext cx="2500330" cy="171451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Stroomdiagram: Uitstel 20"/>
          <p:cNvSpPr/>
          <p:nvPr/>
        </p:nvSpPr>
        <p:spPr>
          <a:xfrm rot="16200000">
            <a:off x="1893075" y="1178703"/>
            <a:ext cx="2286016" cy="121444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Stroomdiagram: Uitstel 21"/>
          <p:cNvSpPr/>
          <p:nvPr/>
        </p:nvSpPr>
        <p:spPr>
          <a:xfrm rot="16200000">
            <a:off x="4857752" y="1142984"/>
            <a:ext cx="2286016" cy="128588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Rechthoek 26"/>
          <p:cNvSpPr/>
          <p:nvPr/>
        </p:nvSpPr>
        <p:spPr>
          <a:xfrm>
            <a:off x="2285984" y="2786058"/>
            <a:ext cx="142876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Rechthoek 28"/>
          <p:cNvSpPr/>
          <p:nvPr/>
        </p:nvSpPr>
        <p:spPr>
          <a:xfrm>
            <a:off x="2285984" y="5857892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3" name="Groep 36"/>
          <p:cNvGrpSpPr/>
          <p:nvPr/>
        </p:nvGrpSpPr>
        <p:grpSpPr>
          <a:xfrm rot="120000">
            <a:off x="341250" y="3389009"/>
            <a:ext cx="1858182" cy="3214710"/>
            <a:chOff x="500034" y="2786058"/>
            <a:chExt cx="1858182" cy="3214710"/>
          </a:xfrm>
        </p:grpSpPr>
        <p:grpSp>
          <p:nvGrpSpPr>
            <p:cNvPr id="5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7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8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2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3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7"/>
          <p:cNvGrpSpPr/>
          <p:nvPr/>
        </p:nvGrpSpPr>
        <p:grpSpPr>
          <a:xfrm>
            <a:off x="6715140" y="2928934"/>
            <a:ext cx="1857388" cy="2857520"/>
            <a:chOff x="1785918" y="1714488"/>
            <a:chExt cx="1857388" cy="2857520"/>
          </a:xfrm>
        </p:grpSpPr>
        <p:sp>
          <p:nvSpPr>
            <p:cNvPr id="9" name="Rechthoek 8"/>
            <p:cNvSpPr/>
            <p:nvPr/>
          </p:nvSpPr>
          <p:spPr>
            <a:xfrm>
              <a:off x="1785918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2714612" y="1714488"/>
              <a:ext cx="928694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2428860" y="2928934"/>
            <a:ext cx="421484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Afgeschuind enkele hoek rechthoek 14"/>
          <p:cNvSpPr/>
          <p:nvPr/>
        </p:nvSpPr>
        <p:spPr>
          <a:xfrm>
            <a:off x="7643834" y="500042"/>
            <a:ext cx="928694" cy="2286016"/>
          </a:xfrm>
          <a:prstGeom prst="snip1Rect">
            <a:avLst>
              <a:gd name="adj" fmla="val 41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Afgeschuind enkele hoek rechthoek 16"/>
          <p:cNvSpPr/>
          <p:nvPr/>
        </p:nvSpPr>
        <p:spPr>
          <a:xfrm>
            <a:off x="500034" y="500042"/>
            <a:ext cx="914400" cy="2271722"/>
          </a:xfrm>
          <a:prstGeom prst="snip1Rect">
            <a:avLst>
              <a:gd name="adj" fmla="val 50000"/>
            </a:avLst>
          </a:prstGeom>
          <a:ln w="47625">
            <a:solidFill>
              <a:schemeClr val="tx1"/>
            </a:solidFill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Stroomdiagram: Uitstel 17"/>
          <p:cNvSpPr/>
          <p:nvPr/>
        </p:nvSpPr>
        <p:spPr>
          <a:xfrm rot="16200000">
            <a:off x="821505" y="1250141"/>
            <a:ext cx="2143140" cy="928694"/>
          </a:xfrm>
          <a:prstGeom prst="flowChartDelay">
            <a:avLst/>
          </a:prstGeom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Stroomdiagram: Uitstel 18"/>
          <p:cNvSpPr/>
          <p:nvPr/>
        </p:nvSpPr>
        <p:spPr>
          <a:xfrm rot="16200000">
            <a:off x="6107917" y="1250141"/>
            <a:ext cx="2143140" cy="92869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Stroomdiagram: Uitstel 19"/>
          <p:cNvSpPr/>
          <p:nvPr/>
        </p:nvSpPr>
        <p:spPr>
          <a:xfrm rot="16200000">
            <a:off x="3250397" y="821513"/>
            <a:ext cx="2500330" cy="171451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Stroomdiagram: Uitstel 20"/>
          <p:cNvSpPr/>
          <p:nvPr/>
        </p:nvSpPr>
        <p:spPr>
          <a:xfrm rot="16200000">
            <a:off x="1893075" y="1178703"/>
            <a:ext cx="2286016" cy="121444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Stroomdiagram: Uitstel 21"/>
          <p:cNvSpPr/>
          <p:nvPr/>
        </p:nvSpPr>
        <p:spPr>
          <a:xfrm rot="16200000">
            <a:off x="4857752" y="1142984"/>
            <a:ext cx="2286016" cy="128588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Rechthoek 26"/>
          <p:cNvSpPr/>
          <p:nvPr/>
        </p:nvSpPr>
        <p:spPr>
          <a:xfrm>
            <a:off x="2285984" y="2786058"/>
            <a:ext cx="142876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Rechthoek 28"/>
          <p:cNvSpPr/>
          <p:nvPr/>
        </p:nvSpPr>
        <p:spPr>
          <a:xfrm>
            <a:off x="2285984" y="5857892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3" name="Groep 36"/>
          <p:cNvGrpSpPr/>
          <p:nvPr/>
        </p:nvGrpSpPr>
        <p:grpSpPr>
          <a:xfrm>
            <a:off x="357158" y="3500438"/>
            <a:ext cx="1858182" cy="3214710"/>
            <a:chOff x="500034" y="2786058"/>
            <a:chExt cx="1858182" cy="3214710"/>
          </a:xfrm>
        </p:grpSpPr>
        <p:grpSp>
          <p:nvGrpSpPr>
            <p:cNvPr id="5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7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8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2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3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ep 29"/>
          <p:cNvGrpSpPr/>
          <p:nvPr/>
        </p:nvGrpSpPr>
        <p:grpSpPr>
          <a:xfrm>
            <a:off x="2214546" y="0"/>
            <a:ext cx="6286544" cy="3214710"/>
            <a:chOff x="2285984" y="2786058"/>
            <a:chExt cx="6286544" cy="3214710"/>
          </a:xfrm>
        </p:grpSpPr>
        <p:grpSp>
          <p:nvGrpSpPr>
            <p:cNvPr id="2" name="Groep 7"/>
            <p:cNvGrpSpPr/>
            <p:nvPr/>
          </p:nvGrpSpPr>
          <p:grpSpPr>
            <a:xfrm>
              <a:off x="6715140" y="2928934"/>
              <a:ext cx="1857388" cy="2857520"/>
              <a:chOff x="1785918" y="1714488"/>
              <a:chExt cx="1857388" cy="2857520"/>
            </a:xfrm>
          </p:grpSpPr>
          <p:sp>
            <p:nvSpPr>
              <p:cNvPr id="9" name="Rechthoek 8"/>
              <p:cNvSpPr/>
              <p:nvPr/>
            </p:nvSpPr>
            <p:spPr>
              <a:xfrm>
                <a:off x="1785918" y="1714488"/>
                <a:ext cx="928694" cy="28575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10" name="Rechthoek 9"/>
              <p:cNvSpPr/>
              <p:nvPr/>
            </p:nvSpPr>
            <p:spPr>
              <a:xfrm>
                <a:off x="2714612" y="1714488"/>
                <a:ext cx="928694" cy="28575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sp>
          <p:nvSpPr>
            <p:cNvPr id="11" name="Rechthoek 10"/>
            <p:cNvSpPr/>
            <p:nvPr/>
          </p:nvSpPr>
          <p:spPr>
            <a:xfrm>
              <a:off x="2428860" y="2928934"/>
              <a:ext cx="4214842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7" name="Rechthoek 26"/>
            <p:cNvSpPr/>
            <p:nvPr/>
          </p:nvSpPr>
          <p:spPr>
            <a:xfrm>
              <a:off x="2285984" y="2786058"/>
              <a:ext cx="142876" cy="7143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9" name="Rechthoek 28"/>
            <p:cNvSpPr/>
            <p:nvPr/>
          </p:nvSpPr>
          <p:spPr>
            <a:xfrm>
              <a:off x="2285984" y="5857892"/>
              <a:ext cx="142876" cy="14287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3" name="Groep 36"/>
          <p:cNvGrpSpPr/>
          <p:nvPr/>
        </p:nvGrpSpPr>
        <p:grpSpPr>
          <a:xfrm>
            <a:off x="357158" y="3500438"/>
            <a:ext cx="1858182" cy="3214710"/>
            <a:chOff x="500034" y="2786058"/>
            <a:chExt cx="1858182" cy="3214710"/>
          </a:xfrm>
          <a:scene3d>
            <a:camera prst="orthographicFront">
              <a:rot lat="0" lon="2400000" rev="0"/>
            </a:camera>
            <a:lightRig rig="threePt" dir="t"/>
          </a:scene3d>
        </p:grpSpPr>
        <p:grpSp>
          <p:nvGrpSpPr>
            <p:cNvPr id="5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7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8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2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3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9"/>
          <p:cNvGrpSpPr/>
          <p:nvPr/>
        </p:nvGrpSpPr>
        <p:grpSpPr>
          <a:xfrm>
            <a:off x="2214546" y="0"/>
            <a:ext cx="6286544" cy="3214710"/>
            <a:chOff x="2285984" y="2786058"/>
            <a:chExt cx="6286544" cy="3214710"/>
          </a:xfrm>
        </p:grpSpPr>
        <p:grpSp>
          <p:nvGrpSpPr>
            <p:cNvPr id="3" name="Groep 7"/>
            <p:cNvGrpSpPr/>
            <p:nvPr/>
          </p:nvGrpSpPr>
          <p:grpSpPr>
            <a:xfrm>
              <a:off x="6715140" y="2928934"/>
              <a:ext cx="1857388" cy="2857520"/>
              <a:chOff x="1785918" y="1714488"/>
              <a:chExt cx="1857388" cy="2857520"/>
            </a:xfrm>
          </p:grpSpPr>
          <p:sp>
            <p:nvSpPr>
              <p:cNvPr id="9" name="Rechthoek 8"/>
              <p:cNvSpPr/>
              <p:nvPr/>
            </p:nvSpPr>
            <p:spPr>
              <a:xfrm>
                <a:off x="1785918" y="1714488"/>
                <a:ext cx="928694" cy="28575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10" name="Rechthoek 9"/>
              <p:cNvSpPr/>
              <p:nvPr/>
            </p:nvSpPr>
            <p:spPr>
              <a:xfrm>
                <a:off x="2714612" y="1714488"/>
                <a:ext cx="928694" cy="28575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sp>
          <p:nvSpPr>
            <p:cNvPr id="11" name="Rechthoek 10"/>
            <p:cNvSpPr/>
            <p:nvPr/>
          </p:nvSpPr>
          <p:spPr>
            <a:xfrm>
              <a:off x="2428860" y="2928934"/>
              <a:ext cx="4214842" cy="2857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7" name="Rechthoek 26"/>
            <p:cNvSpPr/>
            <p:nvPr/>
          </p:nvSpPr>
          <p:spPr>
            <a:xfrm>
              <a:off x="2285984" y="2786058"/>
              <a:ext cx="142876" cy="7143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9" name="Rechthoek 28"/>
            <p:cNvSpPr/>
            <p:nvPr/>
          </p:nvSpPr>
          <p:spPr>
            <a:xfrm>
              <a:off x="2285984" y="5857892"/>
              <a:ext cx="142876" cy="14287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grpSp>
        <p:nvGrpSpPr>
          <p:cNvPr id="5" name="Groep 36"/>
          <p:cNvGrpSpPr/>
          <p:nvPr/>
        </p:nvGrpSpPr>
        <p:grpSpPr>
          <a:xfrm>
            <a:off x="357158" y="3500438"/>
            <a:ext cx="1858182" cy="3214710"/>
            <a:chOff x="500034" y="2786058"/>
            <a:chExt cx="1858182" cy="3214710"/>
          </a:xfrm>
          <a:scene3d>
            <a:camera prst="orthographicFront">
              <a:rot lat="0" lon="3300000" rev="0"/>
            </a:camera>
            <a:lightRig rig="threePt" dir="t"/>
          </a:scene3d>
        </p:grpSpPr>
        <p:grpSp>
          <p:nvGrpSpPr>
            <p:cNvPr id="7" name="Groep 34"/>
            <p:cNvGrpSpPr/>
            <p:nvPr/>
          </p:nvGrpSpPr>
          <p:grpSpPr>
            <a:xfrm>
              <a:off x="500034" y="2786058"/>
              <a:ext cx="1858182" cy="3071834"/>
              <a:chOff x="500034" y="2786058"/>
              <a:chExt cx="1858182" cy="3071834"/>
            </a:xfrm>
          </p:grpSpPr>
          <p:grpSp>
            <p:nvGrpSpPr>
              <p:cNvPr id="8" name="Groep 33"/>
              <p:cNvGrpSpPr/>
              <p:nvPr/>
            </p:nvGrpSpPr>
            <p:grpSpPr>
              <a:xfrm>
                <a:off x="500034" y="2786058"/>
                <a:ext cx="1858182" cy="3071834"/>
                <a:chOff x="500034" y="2786058"/>
                <a:chExt cx="1858182" cy="3071834"/>
              </a:xfrm>
            </p:grpSpPr>
            <p:grpSp>
              <p:nvGrpSpPr>
                <p:cNvPr id="12" name="Groep 32"/>
                <p:cNvGrpSpPr/>
                <p:nvPr/>
              </p:nvGrpSpPr>
              <p:grpSpPr>
                <a:xfrm>
                  <a:off x="500034" y="2857496"/>
                  <a:ext cx="1858182" cy="3000396"/>
                  <a:chOff x="500034" y="2857496"/>
                  <a:chExt cx="1858182" cy="3000396"/>
                </a:xfrm>
              </p:grpSpPr>
              <p:grpSp>
                <p:nvGrpSpPr>
                  <p:cNvPr id="13" name="Groep 31"/>
                  <p:cNvGrpSpPr/>
                  <p:nvPr/>
                </p:nvGrpSpPr>
                <p:grpSpPr>
                  <a:xfrm>
                    <a:off x="500034" y="2928934"/>
                    <a:ext cx="1858182" cy="2928958"/>
                    <a:chOff x="500034" y="2928934"/>
                    <a:chExt cx="1858182" cy="2928958"/>
                  </a:xfrm>
                </p:grpSpPr>
                <p:grpSp>
                  <p:nvGrpSpPr>
                    <p:cNvPr id="14" name="Groep 6"/>
                    <p:cNvGrpSpPr/>
                    <p:nvPr/>
                  </p:nvGrpSpPr>
                  <p:grpSpPr>
                    <a:xfrm>
                      <a:off x="500034" y="2928934"/>
                      <a:ext cx="1857388" cy="2857520"/>
                      <a:chOff x="1785918" y="1714488"/>
                      <a:chExt cx="1857388" cy="2857520"/>
                    </a:xfrm>
                  </p:grpSpPr>
                  <p:sp>
                    <p:nvSpPr>
                      <p:cNvPr id="4" name="Rechthoek 3"/>
                      <p:cNvSpPr/>
                      <p:nvPr/>
                    </p:nvSpPr>
                    <p:spPr>
                      <a:xfrm>
                        <a:off x="1785918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  <p:sp>
                    <p:nvSpPr>
                      <p:cNvPr id="6" name="Rechthoek 5"/>
                      <p:cNvSpPr/>
                      <p:nvPr/>
                    </p:nvSpPr>
                    <p:spPr>
                      <a:xfrm>
                        <a:off x="2714612" y="1714488"/>
                        <a:ext cx="928694" cy="2857520"/>
                      </a:xfrm>
                      <a:prstGeom prst="rect">
                        <a:avLst/>
                      </a:prstGeom>
                      <a:ln w="476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BE"/>
                      </a:p>
                    </p:txBody>
                  </p:sp>
                </p:grp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 rot="5400000">
                      <a:off x="2286778" y="5786454"/>
                      <a:ext cx="142082" cy="794"/>
                    </a:xfrm>
                    <a:prstGeom prst="line">
                      <a:avLst/>
                    </a:prstGeom>
                    <a:ln w="476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Rechte verbindingslijn 27"/>
                  <p:cNvCxnSpPr/>
                  <p:nvPr/>
                </p:nvCxnSpPr>
                <p:spPr>
                  <a:xfrm rot="5400000">
                    <a:off x="2286778" y="2928140"/>
                    <a:ext cx="142082" cy="794"/>
                  </a:xfrm>
                  <a:prstGeom prst="line">
                    <a:avLst/>
                  </a:prstGeom>
                  <a:ln w="476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hthoek 30"/>
                <p:cNvSpPr/>
                <p:nvPr/>
              </p:nvSpPr>
              <p:spPr>
                <a:xfrm>
                  <a:off x="642910" y="2786058"/>
                  <a:ext cx="71438" cy="14287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BE"/>
                </a:p>
              </p:txBody>
            </p:sp>
          </p:grpSp>
          <p:pic>
            <p:nvPicPr>
              <p:cNvPr id="24" name="Afbeelding 23" descr="014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00035" y="2928934"/>
                <a:ext cx="928694" cy="2857520"/>
              </a:xfrm>
              <a:prstGeom prst="rect">
                <a:avLst/>
              </a:prstGeom>
            </p:spPr>
          </p:pic>
        </p:grpSp>
        <p:sp>
          <p:nvSpPr>
            <p:cNvPr id="36" name="Blokboog 35"/>
            <p:cNvSpPr/>
            <p:nvPr/>
          </p:nvSpPr>
          <p:spPr>
            <a:xfrm rot="10800000">
              <a:off x="500034" y="5643578"/>
              <a:ext cx="642942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Diavoorstelling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Patrick Woestenborghs</dc:creator>
  <cp:lastModifiedBy>Patrick Woestenborghs</cp:lastModifiedBy>
  <cp:revision>8</cp:revision>
  <dcterms:created xsi:type="dcterms:W3CDTF">2009-04-23T13:38:24Z</dcterms:created>
  <dcterms:modified xsi:type="dcterms:W3CDTF">2009-04-23T17:56:49Z</dcterms:modified>
</cp:coreProperties>
</file>