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0DF2-73AD-472C-891E-237AD6CB457A}" type="datetimeFigureOut">
              <a:rPr lang="nl-BE" smtClean="0"/>
              <a:t>10/06/2012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0567-6466-4236-8D77-B24A2EC97938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0DF2-73AD-472C-891E-237AD6CB457A}" type="datetimeFigureOut">
              <a:rPr lang="nl-BE" smtClean="0"/>
              <a:t>10/06/2012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0567-6466-4236-8D77-B24A2EC9793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0DF2-73AD-472C-891E-237AD6CB457A}" type="datetimeFigureOut">
              <a:rPr lang="nl-BE" smtClean="0"/>
              <a:t>10/06/2012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0567-6466-4236-8D77-B24A2EC9793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0DF2-73AD-472C-891E-237AD6CB457A}" type="datetimeFigureOut">
              <a:rPr lang="nl-BE" smtClean="0"/>
              <a:t>10/06/2012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0567-6466-4236-8D77-B24A2EC9793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0DF2-73AD-472C-891E-237AD6CB457A}" type="datetimeFigureOut">
              <a:rPr lang="nl-BE" smtClean="0"/>
              <a:t>10/06/2012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0567-6466-4236-8D77-B24A2EC97938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0DF2-73AD-472C-891E-237AD6CB457A}" type="datetimeFigureOut">
              <a:rPr lang="nl-BE" smtClean="0"/>
              <a:t>10/06/2012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0567-6466-4236-8D77-B24A2EC9793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0DF2-73AD-472C-891E-237AD6CB457A}" type="datetimeFigureOut">
              <a:rPr lang="nl-BE" smtClean="0"/>
              <a:t>10/06/2012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0567-6466-4236-8D77-B24A2EC97938}" type="slidenum">
              <a:rPr lang="nl-BE" smtClean="0"/>
              <a:t>‹nr.›</a:t>
            </a:fld>
            <a:endParaRPr lang="nl-BE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0DF2-73AD-472C-891E-237AD6CB457A}" type="datetimeFigureOut">
              <a:rPr lang="nl-BE" smtClean="0"/>
              <a:t>10/06/2012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0567-6466-4236-8D77-B24A2EC9793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0DF2-73AD-472C-891E-237AD6CB457A}" type="datetimeFigureOut">
              <a:rPr lang="nl-BE" smtClean="0"/>
              <a:t>10/06/2012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0567-6466-4236-8D77-B24A2EC9793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0DF2-73AD-472C-891E-237AD6CB457A}" type="datetimeFigureOut">
              <a:rPr lang="nl-BE" smtClean="0"/>
              <a:t>10/06/2012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0567-6466-4236-8D77-B24A2EC97938}" type="slidenum">
              <a:rPr lang="nl-BE" smtClean="0"/>
              <a:t>‹nr.›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0DF2-73AD-472C-891E-237AD6CB457A}" type="datetimeFigureOut">
              <a:rPr lang="nl-BE" smtClean="0"/>
              <a:t>10/06/2012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C0567-6466-4236-8D77-B24A2EC9793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0910DF2-73AD-472C-891E-237AD6CB457A}" type="datetimeFigureOut">
              <a:rPr lang="nl-BE" smtClean="0"/>
              <a:t>10/06/2012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61C0567-6466-4236-8D77-B24A2EC97938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KBO-run     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1 juni 2012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2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omp_Adm\Pictures\kborun 2012\_DSC992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2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omp_Adm\Pictures\kborun 2012\_DSC9926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1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omp_Adm\Pictures\kborun 2012\_DSC9927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5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omp_Adm\Pictures\kborun 2012\_DSC9928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0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omp_Adm\Pictures\kborun 2012\_DSC992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omp_Adm\Pictures\kborun 2012\_DSC9930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2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omp_Adm\Pictures\kborun 2012\_DSC993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2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omp_Adm\Pictures\kborun 2012\_DSC993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0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omp_Adm\Pictures\kborun 2012\_DSC9935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Comp_Adm\Pictures\kborun 2012\_DSC993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7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_Adm\Pictures\kborun 2012\_DSC9916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8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Comp_Adm\Pictures\kborun 2012\_DSC993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3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Comp_Adm\Pictures\kborun 2012\_DSC99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4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omp_Adm\Pictures\kborun 2012\_DSC9941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7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omp_Adm\Pictures\kborun 2012\_DSC994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990600"/>
            <a:ext cx="32385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3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Comp_Adm\Pictures\kborun 2012\_DSC994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6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omp_Adm\Pictures\kborun 2012\_a2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990600"/>
            <a:ext cx="32385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Comp_Adm\Pictures\kborun 2012\_a31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990600"/>
            <a:ext cx="32385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6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Comp_Adm\Pictures\kborun 2012\_DSC00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990600"/>
            <a:ext cx="34575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7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Comp_Adm\Pictures\kborun 2012\_DSC01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2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Comp_Adm\Pictures\kborun 2012\_DSC01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990600"/>
            <a:ext cx="32385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_Adm\Pictures\kborun 2012\_DSC9917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6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Comp_Adm\Pictures\kborun 2012\_DSC011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990600"/>
            <a:ext cx="32385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4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Comp_Adm\Pictures\kborun 2012\_DSC019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Comp_Adm\Pictures\kborun 2012\_DSC02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Comp_Adm\Pictures\kborun 2012\_DSC027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5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Comp_Adm\Pictures\kborun 2012\_DSC027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5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Comp_Adm\Pictures\kborun 2012\_DSC027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3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Comp_Adm\Pictures\kborun 2012\_DSC027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8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Comp_Adm\Pictures\kborun 2012\_DSC02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990600"/>
            <a:ext cx="32385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4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Comp_Adm\Pictures\kborun 2012\_DSC029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8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_Adm\Pictures\kborun 2012\_DSC9918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mp_Adm\Pictures\kborun 2012\_DSC991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6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_Adm\Pictures\kborun 2012\_DSC9920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6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omp_Adm\Pictures\kborun 2012\_DSC992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2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mp_Adm\Pictures\kborun 2012\_DSC9922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4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omp_Adm\Pictures\kborun 2012\_DSC992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3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</TotalTime>
  <Words>4</Words>
  <Application>Microsoft Office PowerPoint</Application>
  <PresentationFormat>Diavoorstelling (4:3)</PresentationFormat>
  <Paragraphs>2</Paragraphs>
  <Slides>38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39" baseType="lpstr">
      <vt:lpstr>NewsPrint</vt:lpstr>
      <vt:lpstr>KBO-run  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KBO-run      </dc:title>
  <dc:creator>Comp_Adm</dc:creator>
  <cp:lastModifiedBy>Comp_Adm</cp:lastModifiedBy>
  <cp:revision>1</cp:revision>
  <dcterms:created xsi:type="dcterms:W3CDTF">2012-06-10T19:19:06Z</dcterms:created>
  <dcterms:modified xsi:type="dcterms:W3CDTF">2012-06-10T19:28:41Z</dcterms:modified>
</cp:coreProperties>
</file>