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el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25" name="Ondertitel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31" name="Tijdelijke aanduiding voor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A8AFB68-8F7B-48D9-B9F1-E31CB93AE135}" type="datetimeFigureOut">
              <a:rPr lang="nl-BE" smtClean="0"/>
              <a:t>8/06/2012</a:t>
            </a:fld>
            <a:endParaRPr lang="nl-BE"/>
          </a:p>
        </p:txBody>
      </p:sp>
      <p:sp>
        <p:nvSpPr>
          <p:cNvPr id="18" name="Tijdelijke aanduiding voor voettekst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nl-BE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67622F6-0E5B-4DE1-9869-8BCDF71EB894}" type="slidenum">
              <a:rPr lang="nl-BE" smtClean="0"/>
              <a:t>‹nr.›</a:t>
            </a:fld>
            <a:endParaRPr lang="nl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8AFB68-8F7B-48D9-B9F1-E31CB93AE135}" type="datetimeFigureOut">
              <a:rPr lang="nl-BE" smtClean="0"/>
              <a:t>8/06/2012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7622F6-0E5B-4DE1-9869-8BCDF71EB89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A8AFB68-8F7B-48D9-B9F1-E31CB93AE135}" type="datetimeFigureOut">
              <a:rPr lang="nl-BE" smtClean="0"/>
              <a:t>8/06/2012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67622F6-0E5B-4DE1-9869-8BCDF71EB89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8AFB68-8F7B-48D9-B9F1-E31CB93AE135}" type="datetimeFigureOut">
              <a:rPr lang="nl-BE" smtClean="0"/>
              <a:t>8/06/2012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7622F6-0E5B-4DE1-9869-8BCDF71EB89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A8AFB68-8F7B-48D9-B9F1-E31CB93AE135}" type="datetimeFigureOut">
              <a:rPr lang="nl-BE" smtClean="0"/>
              <a:t>8/06/2012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67622F6-0E5B-4DE1-9869-8BCDF71EB894}" type="slidenum">
              <a:rPr lang="nl-BE" smtClean="0"/>
              <a:t>‹nr.›</a:t>
            </a:fld>
            <a:endParaRPr lang="nl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8AFB68-8F7B-48D9-B9F1-E31CB93AE135}" type="datetimeFigureOut">
              <a:rPr lang="nl-BE" smtClean="0"/>
              <a:t>8/06/2012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7622F6-0E5B-4DE1-9869-8BCDF71EB89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8AFB68-8F7B-48D9-B9F1-E31CB93AE135}" type="datetimeFigureOut">
              <a:rPr lang="nl-BE" smtClean="0"/>
              <a:t>8/06/2012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7622F6-0E5B-4DE1-9869-8BCDF71EB89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8AFB68-8F7B-48D9-B9F1-E31CB93AE135}" type="datetimeFigureOut">
              <a:rPr lang="nl-BE" smtClean="0"/>
              <a:t>8/06/2012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7622F6-0E5B-4DE1-9869-8BCDF71EB89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A8AFB68-8F7B-48D9-B9F1-E31CB93AE135}" type="datetimeFigureOut">
              <a:rPr lang="nl-BE" smtClean="0"/>
              <a:t>8/06/2012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7622F6-0E5B-4DE1-9869-8BCDF71EB89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8AFB68-8F7B-48D9-B9F1-E31CB93AE135}" type="datetimeFigureOut">
              <a:rPr lang="nl-BE" smtClean="0"/>
              <a:t>8/06/2012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7622F6-0E5B-4DE1-9869-8BCDF71EB89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8AFB68-8F7B-48D9-B9F1-E31CB93AE135}" type="datetimeFigureOut">
              <a:rPr lang="nl-BE" smtClean="0"/>
              <a:t>8/06/2012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7622F6-0E5B-4DE1-9869-8BCDF71EB894}" type="slidenum">
              <a:rPr lang="nl-BE" smtClean="0"/>
              <a:t>‹nr.›</a:t>
            </a:fld>
            <a:endParaRPr lang="nl-BE"/>
          </a:p>
        </p:txBody>
      </p:sp>
      <p:sp>
        <p:nvSpPr>
          <p:cNvPr id="10" name="Tijdelijke aanduiding voor afbeelding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jdelijke aanduiding voor titel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1" name="Tijdelijke aanduiding voor teks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27" name="Tijdelijke aanduiding voor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A8AFB68-8F7B-48D9-B9F1-E31CB93AE135}" type="datetimeFigureOut">
              <a:rPr lang="nl-BE" smtClean="0"/>
              <a:t>8/06/2012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nl-BE"/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67622F6-0E5B-4DE1-9869-8BCDF71EB894}" type="slidenum">
              <a:rPr lang="nl-BE" smtClean="0"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smtClean="0"/>
              <a:t>Schoolfeest zaterdag 5 mei 2012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err="1" smtClean="0"/>
              <a:t>Hoedendag</a:t>
            </a:r>
            <a:r>
              <a:rPr lang="nl-BE" dirty="0" smtClean="0"/>
              <a:t> </a:t>
            </a:r>
          </a:p>
          <a:p>
            <a:r>
              <a:rPr lang="nl-BE" dirty="0" smtClean="0"/>
              <a:t>Het oudercomité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22150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omp_Adm\Pictures\schoolfeest hoedendag oc 2012\5 mei (schoolfeest) 0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7691" y="1340768"/>
            <a:ext cx="5592621" cy="4194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612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omp_Adm\Pictures\schoolfeest hoedendag oc 2012\5 mei (schoolfeest) 0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5669" y="1196752"/>
            <a:ext cx="5928659" cy="4446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312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Comp_Adm\Pictures\schoolfeest hoedendag oc 2012\5 mei (schoolfeest) 03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268760"/>
            <a:ext cx="5832648" cy="4374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065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Comp_Adm\Pictures\schoolfeest hoedendag oc 2012\5 mei (schoolfeest) 03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160748"/>
            <a:ext cx="5904656" cy="4428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466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Comp_Adm\Pictures\schoolfeest hoedendag oc 2012\5 mei (schoolfeest) 0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5669" y="1196752"/>
            <a:ext cx="5856651" cy="439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019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Comp_Adm\Pictures\schoolfeest hoedendag oc 2012\5 mei (schoolfeest) 03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9659" y="1124744"/>
            <a:ext cx="6096677" cy="4572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615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Comp_Adm\Pictures\schoolfeest hoedendag oc 2012\5 mei (schoolfeest) 0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9659" y="1124744"/>
            <a:ext cx="6096677" cy="4572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432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Comp_Adm\Pictures\schoolfeest hoedendag oc 2012\5 mei (schoolfeest) 04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052736"/>
            <a:ext cx="6120680" cy="4590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920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vervloed">
  <a:themeElements>
    <a:clrScheme name="Overvloed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vervloe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vervloed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</TotalTime>
  <Words>8</Words>
  <Application>Microsoft Office PowerPoint</Application>
  <PresentationFormat>Diavoorstelling (4:3)</PresentationFormat>
  <Paragraphs>3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Overvloed</vt:lpstr>
      <vt:lpstr>Schoolfeest zaterdag 5 mei 2012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Schoolfeest zaterdag 5 mei 2012</dc:title>
  <dc:creator>Comp_Adm</dc:creator>
  <cp:lastModifiedBy>Comp_Adm</cp:lastModifiedBy>
  <cp:revision>1</cp:revision>
  <dcterms:created xsi:type="dcterms:W3CDTF">2012-06-08T20:45:04Z</dcterms:created>
  <dcterms:modified xsi:type="dcterms:W3CDTF">2012-06-08T20:49:55Z</dcterms:modified>
</cp:coreProperties>
</file>