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8AFB68-8F7B-48D9-B9F1-E31CB93AE135}" type="datetimeFigureOut">
              <a:rPr lang="nl-BE" smtClean="0"/>
              <a:t>8/06/2012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7622F6-0E5B-4DE1-9869-8BCDF71EB894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Schoolfeest zaterdag 5 mei 2012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Hoedendag</a:t>
            </a:r>
            <a:r>
              <a:rPr lang="nl-BE" dirty="0" smtClean="0"/>
              <a:t> </a:t>
            </a:r>
          </a:p>
          <a:p>
            <a:r>
              <a:rPr lang="nl-BE" dirty="0" smtClean="0"/>
              <a:t>Het oudercomité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215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_Adm\Pictures\schoolfeest hoedendag oc 2012\5 mei (schoolfeest) 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91" y="1340768"/>
            <a:ext cx="5592621" cy="419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1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p_Adm\Pictures\schoolfeest hoedendag oc 2012\5 mei (schoolfeest) 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669" y="1196752"/>
            <a:ext cx="5928659" cy="444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1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p_Adm\Pictures\schoolfeest hoedendag oc 2012\5 mei (schoolfeest) 0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5832648" cy="437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6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mp_Adm\Pictures\schoolfeest hoedendag oc 2012\5 mei (schoolfeest) 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0748"/>
            <a:ext cx="5904656" cy="44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6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p_Adm\Pictures\schoolfeest hoedendag oc 2012\5 mei (schoolfeest) 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669" y="1196752"/>
            <a:ext cx="585665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1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p_Adm\Pictures\schoolfeest hoedendag oc 2012\5 mei (schoolfeest) 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59" y="1124744"/>
            <a:ext cx="6096677" cy="457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1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mp_Adm\Pictures\schoolfeest hoedendag oc 2012\5 mei (schoolfeest) 0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59" y="1124744"/>
            <a:ext cx="6096677" cy="457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3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omp_Adm\Pictures\schoolfeest hoedendag oc 2012\5 mei (schoolfeest) 0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120680" cy="459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2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8</Words>
  <Application>Microsoft Office PowerPoint</Application>
  <PresentationFormat>Diavoorstelling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Overvloed</vt:lpstr>
      <vt:lpstr>Schoolfeest zaterdag 5 mei 2012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Schoolfeest zaterdag 5 mei 2012</dc:title>
  <dc:creator>Comp_Adm</dc:creator>
  <cp:lastModifiedBy>Comp_Adm</cp:lastModifiedBy>
  <cp:revision>1</cp:revision>
  <dcterms:created xsi:type="dcterms:W3CDTF">2012-06-08T20:45:04Z</dcterms:created>
  <dcterms:modified xsi:type="dcterms:W3CDTF">2012-06-08T20:49:55Z</dcterms:modified>
</cp:coreProperties>
</file>