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58" r:id="rId4"/>
    <p:sldId id="294" r:id="rId5"/>
    <p:sldId id="268" r:id="rId6"/>
    <p:sldId id="260" r:id="rId7"/>
    <p:sldId id="261" r:id="rId8"/>
    <p:sldId id="262" r:id="rId9"/>
    <p:sldId id="263" r:id="rId10"/>
    <p:sldId id="267" r:id="rId11"/>
    <p:sldId id="265" r:id="rId12"/>
    <p:sldId id="266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29A7440-17FC-4AC6-A290-BDC01ED05784}" type="datetimeFigureOut">
              <a:rPr lang="nl-BE" smtClean="0"/>
              <a:t>8/06/2012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8BECF94-F1D8-4856-BA67-DED376382CDB}" type="slidenum">
              <a:rPr lang="nl-BE" smtClean="0"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Sint-Jozefsfeest 2012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Het grote smurfenspel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376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eetfestijn …</a:t>
            </a:r>
            <a:endParaRPr lang="nl-BE" dirty="0"/>
          </a:p>
        </p:txBody>
      </p:sp>
      <p:pic>
        <p:nvPicPr>
          <p:cNvPr id="11266" name="Picture 2" descr="C:\Users\Comp_Adm\Pictures\foto's pp sint-jozef\Sint-Jozefsfeest 2012 0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8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mp_Adm\Pictures\foto's pp sint-jozef\Sint-Jozefsfeest 2012 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Het grote smurfenspel …</a:t>
            </a:r>
            <a:endParaRPr lang="nl-BE" dirty="0"/>
          </a:p>
        </p:txBody>
      </p:sp>
      <p:pic>
        <p:nvPicPr>
          <p:cNvPr id="10242" name="Picture 2" descr="C:\Users\Comp_Adm\Pictures\foto's pp sint-jozef\Sint-Jozefsfeest 2012 0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omp_Adm\Pictures\foto's pp sint-jozef\Sint-Jozefsfeest 2012 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596898" cy="612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omp_Adm\Pictures\foto's pp sint-jozef\Sint-Jozefsfeest 2012 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4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omp_Adm\Pictures\foto's pp sint-jozef\Sint-Jozefsfeest 2012 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omp_Adm\Pictures\foto's pp sint-jozef\Sint-Jozefsfeest 2012 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776918" cy="63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Comp_Adm\Pictures\foto's pp sint-jozef\Sint-Jozefsfeest 2012 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57456" cy="634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omp_Adm\Pictures\foto's pp sint-jozef\Sint-Jozefsfeest 2012 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4362872" cy="58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Comp_Adm\Pictures\foto's pp sint-jozef\Sint-Jozefsfeest 2012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4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voorbereiding …</a:t>
            </a:r>
            <a:endParaRPr lang="nl-BE" dirty="0"/>
          </a:p>
        </p:txBody>
      </p:sp>
      <p:pic>
        <p:nvPicPr>
          <p:cNvPr id="13314" name="Picture 2" descr="C:\Users\Comp_Adm\Pictures\foto's pp sint-jozef\Sint-Jozefsfeest 2012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167" y="1806575"/>
            <a:ext cx="3039666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6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omp_Adm\Pictures\foto's pp sint-jozef\Sint-Jozefsfeest 2012 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6646"/>
            <a:ext cx="4722912" cy="62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5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omp_Adm\Pictures\foto's pp sint-jozef\Sint-Jozefsfeest 2012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830924" cy="64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omp_Adm\Pictures\foto's pp sint-jozef\Sint-Jozefsfeest 2012 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omp_Adm\Pictures\foto's pp sint-jozef\Sint-Jozefsfeest 2012 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omp_Adm\Pictures\foto's pp sint-jozef\Sint-Jozefsfeest 2012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7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omp_Adm\Pictures\foto's pp sint-jozef\Sint-Jozefsfeest 2012 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73199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28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omp_Adm\Pictures\foto's pp sint-jozef\Sint-Jozefsfeest 2012 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4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omp_Adm\Pictures\foto's pp sint-jozef\Sint-Jozefsfeest 2012 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0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omp_Adm\Pictures\foto's pp sint-jozef\Sint-Jozefsfeest 2012 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Comp_Adm\Pictures\foto's pp sint-jozef\Sint-Jozefsfeest 2012 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_Adm\Pictures\foto's pp sint-jozef\Sint-Jozefsfeest 2012 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3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Comp_Adm\Pictures\foto's pp sint-jozef\Sint-Jozefsfeest 2012 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omp_Adm\Pictures\foto's pp sint-jozef\Sint-Jozefsfeest 2012 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Comp_Adm\Pictures\foto's pp sint-jozef\Sint-Jozefsfeest 2012 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Comp_Adm\Pictures\foto's pp sint-jozef\Sint-Jozefsfeest 2012 0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94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Comp_Adm\Pictures\foto's pp sint-jozef\Sint-Jozefsfeest 2012 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236858" cy="56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Eerste evaluatie …</a:t>
            </a:r>
            <a:endParaRPr lang="nl-BE" dirty="0"/>
          </a:p>
        </p:txBody>
      </p:sp>
      <p:pic>
        <p:nvPicPr>
          <p:cNvPr id="36866" name="Picture 2" descr="C:\Users\Comp_Adm\Pictures\foto's pp sint-jozef\Sint-Jozefsfeest 2012 0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9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omp_Adm\Pictures\foto's pp sint-jozef\Sint-Jozefsfeest 2012 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omp_Adm\Pictures\foto's pp sint-jozef\Sint-Jozefsfeest 2012 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0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De heerlijke  bakresultaten …</a:t>
            </a:r>
            <a:endParaRPr lang="nl-BE" dirty="0"/>
          </a:p>
        </p:txBody>
      </p:sp>
      <p:pic>
        <p:nvPicPr>
          <p:cNvPr id="12290" name="Picture 2" descr="C:\Users\Comp_Adm\Pictures\foto's pp sint-jozef\Sint-Jozefsfeest 2012 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075" y="1806575"/>
            <a:ext cx="540385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p_Adm\Pictures\foto's pp sint-jozef\Sint-Jozefsfeest 2012 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6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mp_Adm\Pictures\foto's pp sint-jozef\Sint-Jozefsfeest 2012 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6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mp_Adm\Pictures\foto's pp sint-jozef\Sint-Jozefsfeest 2012 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290864" cy="57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2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mp_Adm\Pictures\foto's pp sint-jozef\Sint-Jozefsfeest 2012 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5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TC102455596[[fn=Lente]]</Template>
  <TotalTime>21</TotalTime>
  <Words>22</Words>
  <Application>Microsoft Office PowerPoint</Application>
  <PresentationFormat>Diavoorstelling (4:3)</PresentationFormat>
  <Paragraphs>7</Paragraphs>
  <Slides>36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7" baseType="lpstr">
      <vt:lpstr>Spring</vt:lpstr>
      <vt:lpstr>Sint-Jozefsfeest 2012</vt:lpstr>
      <vt:lpstr>De voorbereiding …</vt:lpstr>
      <vt:lpstr>PowerPoint-presentatie</vt:lpstr>
      <vt:lpstr>PowerPoint-presentatie</vt:lpstr>
      <vt:lpstr>De heerlijke  bakresultaten …</vt:lpstr>
      <vt:lpstr>PowerPoint-presentatie</vt:lpstr>
      <vt:lpstr>PowerPoint-presentatie</vt:lpstr>
      <vt:lpstr>PowerPoint-presentatie</vt:lpstr>
      <vt:lpstr>PowerPoint-presentatie</vt:lpstr>
      <vt:lpstr>Het eetfestijn …</vt:lpstr>
      <vt:lpstr>PowerPoint-presentatie</vt:lpstr>
      <vt:lpstr>Het grote smurfenspel 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Eerste evaluatie …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Sint-Jozefsfeest 2012</dc:title>
  <dc:creator>Comp_Adm</dc:creator>
  <cp:lastModifiedBy>Comp_Adm</cp:lastModifiedBy>
  <cp:revision>3</cp:revision>
  <dcterms:created xsi:type="dcterms:W3CDTF">2012-06-08T20:11:08Z</dcterms:created>
  <dcterms:modified xsi:type="dcterms:W3CDTF">2012-06-08T20:32:15Z</dcterms:modified>
</cp:coreProperties>
</file>