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A130-6C6B-4788-858C-CA07BC5E2ADF}" type="datetimeFigureOut">
              <a:rPr lang="nl-NL" smtClean="0"/>
              <a:t>26-10-2011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A11A-CD1C-4712-9FF4-84C21595C97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 smtClean="0"/>
              <a:t>De winnaar is een foto van de Britse fotograaf Tim </a:t>
            </a:r>
            <a:r>
              <a:rPr lang="nl-NL" dirty="0" err="1" smtClean="0"/>
              <a:t>Hetherington</a:t>
            </a:r>
            <a:r>
              <a:rPr lang="nl-NL" dirty="0" smtClean="0"/>
              <a:t> een uitgeputte Amerikaanse soldaat in Afghanistan. </a:t>
            </a:r>
            <a:r>
              <a:rPr lang="nl-NL" i="1" dirty="0" smtClean="0"/>
              <a:t>“De foto toont de uitputting van een soldaat en de uitputting van een natie”</a:t>
            </a:r>
            <a:r>
              <a:rPr lang="nl-NL" dirty="0" smtClean="0"/>
              <a:t>, volgens de jury. </a:t>
            </a:r>
            <a:r>
              <a:rPr lang="nl-NL" i="1" dirty="0" smtClean="0"/>
              <a:t>“We voelen ons allemaal verbonden met zijn lot. Het is het beeld van een man aan het eind van zijn Latijn”</a:t>
            </a:r>
          </a:p>
          <a:p>
            <a:endParaRPr lang="nl-NL" i="1" dirty="0" smtClean="0"/>
          </a:p>
          <a:p>
            <a:r>
              <a:rPr lang="nl-NL" dirty="0" smtClean="0"/>
              <a:t>http://www.werkmens.be/2008/02/09/world-press-photo-2007/</a:t>
            </a:r>
            <a:endParaRPr lang="nl-NL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57356" y="214290"/>
          <a:ext cx="4786346" cy="3446169"/>
        </p:xfrm>
        <a:graphic>
          <a:graphicData uri="http://schemas.openxmlformats.org/presentationml/2006/ole">
            <p:oleObj spid="_x0000_s1026" name="Picture" r:id="rId3" imgW="3809524" imgH="2742857" progId="StaticDib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NL" b="1" dirty="0" smtClean="0"/>
              <a:t>Bas </a:t>
            </a:r>
            <a:r>
              <a:rPr lang="nl-NL" b="1" dirty="0" err="1" smtClean="0"/>
              <a:t>vlugt</a:t>
            </a:r>
            <a:r>
              <a:rPr lang="nl-NL" dirty="0" smtClean="0"/>
              <a:t>. Vandaag op de website van het bericht dat in Italië zeven Tunesische vissers terecht staan voor mensensmokkel nadat zij in augustus 44 Afrikaanse migranten van de verdrinkingsdood hadden gered.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http://www.afrikanieuws.nl/site/Vissen_zonder_net/list_messages/11425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2050" name="Picture 2" descr="http://t2.gstatic.com/images?q=tbn:ANd9GcQjAv8mPWUC2fCUqtgnMy9moHebXXEsG4wjwWVoqTtAxKgorvDW123OoCm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787844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2002, Eric </a:t>
            </a:r>
            <a:r>
              <a:rPr lang="en-US" sz="1800" dirty="0" err="1" smtClean="0"/>
              <a:t>Grigorian</a:t>
            </a:r>
            <a:r>
              <a:rPr lang="en-US" sz="1800" dirty="0" smtClean="0"/>
              <a:t>, World Press Photo of the Year, World Press Photo of the Year </a:t>
            </a:r>
            <a:br>
              <a:rPr lang="en-US" sz="1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http://www.archive.worldpressphoto.org/search/layout/result/indeling/detailwpp/form/wpp/q/ishoofdafbeelding/true/trefwoord/year/2002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NL" dirty="0"/>
          </a:p>
        </p:txBody>
      </p:sp>
      <p:pic>
        <p:nvPicPr>
          <p:cNvPr id="6148" name="Picture 4" descr="http://neon.pictura-hosting.nl/wpp/wpp_mrx_bld/thumbs/632x632/wpp/00/JPEG_-_winners_2002/2002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6"/>
            <a:ext cx="4121018" cy="2790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en-US" b="1" dirty="0"/>
              <a:t>Indian photographer </a:t>
            </a:r>
            <a:r>
              <a:rPr lang="en-US" b="1" dirty="0" err="1"/>
              <a:t>Arko</a:t>
            </a:r>
            <a:r>
              <a:rPr lang="en-US" b="1" dirty="0"/>
              <a:t> </a:t>
            </a:r>
            <a:r>
              <a:rPr lang="en-US" b="1" dirty="0" err="1"/>
              <a:t>Datta</a:t>
            </a:r>
            <a:r>
              <a:rPr lang="en-US" b="1" dirty="0"/>
              <a:t> of Reuters is the winner of this year’s World Press Photo of the Year award</a:t>
            </a:r>
            <a:r>
              <a:rPr lang="en-US" b="1" dirty="0" smtClean="0"/>
              <a:t>.</a:t>
            </a:r>
          </a:p>
          <a:p>
            <a:r>
              <a:rPr lang="nl-NL" dirty="0" smtClean="0"/>
              <a:t>http://news.bbc.co.uk/2/shared/spl/hi/picture_gallery/05/in_pictures_world_press_photo_award_2004/html/1.stm</a:t>
            </a: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3786214" cy="273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r>
              <a:rPr lang="en-GB" sz="2200" dirty="0" smtClean="0"/>
              <a:t>Young Lebanese drive down a street in </a:t>
            </a:r>
            <a:r>
              <a:rPr lang="en-GB" sz="2200" dirty="0" err="1" smtClean="0"/>
              <a:t>Haret</a:t>
            </a:r>
            <a:r>
              <a:rPr lang="en-GB" sz="2200" dirty="0" smtClean="0"/>
              <a:t> </a:t>
            </a:r>
            <a:r>
              <a:rPr lang="en-GB" sz="2200" dirty="0" err="1" smtClean="0"/>
              <a:t>Hreik</a:t>
            </a:r>
            <a:r>
              <a:rPr lang="en-GB" sz="2200" dirty="0" smtClean="0"/>
              <a:t>, a bombed </a:t>
            </a:r>
            <a:r>
              <a:rPr lang="en-GB" sz="2200" dirty="0" err="1" smtClean="0"/>
              <a:t>neighborhood</a:t>
            </a:r>
            <a:r>
              <a:rPr lang="en-GB" sz="2200" dirty="0" smtClean="0"/>
              <a:t> in southern Beirut. For nearly five weeks Israel had been targeting that part of the city and towns across southern Lebanon in a campaign against Hezbollah militants. As a ceasefire gradually came into force from August 14, thousands of Lebanese began to return to their homes. According to the Lebanese government, 15,000 homes and 900 commercial concerns were damaged. </a:t>
            </a:r>
          </a:p>
          <a:p>
            <a:r>
              <a:rPr lang="nl-NL" sz="2000" dirty="0" err="1" smtClean="0"/>
              <a:t>Photographer</a:t>
            </a:r>
            <a:r>
              <a:rPr lang="nl-NL" sz="2000" dirty="0" smtClean="0"/>
              <a:t> Spencer </a:t>
            </a:r>
            <a:r>
              <a:rPr lang="nl-NL" sz="2000" dirty="0" err="1" smtClean="0"/>
              <a:t>Platt</a:t>
            </a:r>
            <a:r>
              <a:rPr lang="nl-NL" sz="2000" dirty="0" smtClean="0"/>
              <a:t> </a:t>
            </a:r>
          </a:p>
          <a:p>
            <a:r>
              <a:rPr lang="nl-NL" sz="2000" dirty="0" smtClean="0"/>
              <a:t>http://www.archive.worldpressphoto.org/search/layout/result/indeling/detailwpp/form/wpp/q/ishoofdafbeelding/true/trefwoord/year/2006</a:t>
            </a:r>
            <a:endParaRPr lang="nl-NL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319449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143</Words>
  <Application>Microsoft Office PowerPoint</Application>
  <PresentationFormat>Diavoorstelling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Office-thema</vt:lpstr>
      <vt:lpstr>Picture (Device Independent Bitmap)</vt:lpstr>
      <vt:lpstr>Dia 1</vt:lpstr>
      <vt:lpstr>Dia 2</vt:lpstr>
      <vt:lpstr>2002, Eric Grigorian, World Press Photo of the Year, World Press Photo of the Year   http://www.archive.worldpressphoto.org/search/layout/result/indeling/detailwpp/form/wpp/q/ishoofdafbeelding/true/trefwoord/year/2002</vt:lpstr>
      <vt:lpstr>Dia 4</vt:lpstr>
      <vt:lpstr>Dia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n.segers</dc:creator>
  <cp:lastModifiedBy>n.segers</cp:lastModifiedBy>
  <cp:revision>2</cp:revision>
  <dcterms:created xsi:type="dcterms:W3CDTF">2011-10-26T07:30:10Z</dcterms:created>
  <dcterms:modified xsi:type="dcterms:W3CDTF">2011-10-26T08:03:07Z</dcterms:modified>
</cp:coreProperties>
</file>