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6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Reiskosten (</a:t>
            </a:r>
            <a:r>
              <a:rPr lang="en-US" baseline="0"/>
              <a:t> EUR 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euro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vliegtuig</c:v>
                </c:pt>
                <c:pt idx="1">
                  <c:v>Ticket voor statue of liberty</c:v>
                </c:pt>
                <c:pt idx="2">
                  <c:v>Helikopter</c:v>
                </c:pt>
                <c:pt idx="3">
                  <c:v>hotel</c:v>
                </c:pt>
                <c:pt idx="4">
                  <c:v>eten</c:v>
                </c:pt>
                <c:pt idx="5">
                  <c:v>vervoer</c:v>
                </c:pt>
              </c:strCache>
            </c:strRef>
          </c:cat>
          <c:val>
            <c:numRef>
              <c:f>Blad1!$B$2:$B$7</c:f>
              <c:numCache>
                <c:formatCode>_ [$€-813]\ * #,##0.00_ ;_ [$€-813]\ * \-#,##0.00_ ;_ [$€-813]\ * "-"??_ ;_ @_ </c:formatCode>
                <c:ptCount val="6"/>
                <c:pt idx="0">
                  <c:v>1500.83</c:v>
                </c:pt>
                <c:pt idx="1">
                  <c:v>25.08</c:v>
                </c:pt>
                <c:pt idx="2">
                  <c:v>214.96</c:v>
                </c:pt>
                <c:pt idx="3">
                  <c:v>888</c:v>
                </c:pt>
                <c:pt idx="4">
                  <c:v>328.35</c:v>
                </c:pt>
                <c:pt idx="5">
                  <c:v>42.78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620352"/>
        <c:axId val="139621888"/>
      </c:barChart>
      <c:catAx>
        <c:axId val="13962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621888"/>
        <c:crosses val="autoZero"/>
        <c:auto val="1"/>
        <c:lblAlgn val="ctr"/>
        <c:lblOffset val="100"/>
        <c:noMultiLvlLbl val="0"/>
      </c:catAx>
      <c:valAx>
        <c:axId val="139621888"/>
        <c:scaling>
          <c:orientation val="minMax"/>
        </c:scaling>
        <c:delete val="0"/>
        <c:axPos val="l"/>
        <c:majorGridlines/>
        <c:numFmt formatCode="_ [$€-813]\ * #,##0.00_ ;_ [$€-813]\ * \-#,##0.00_ ;_ [$€-813]\ * &quot;-&quot;??_ ;_ @_ " sourceLinked="1"/>
        <c:majorTickMark val="out"/>
        <c:minorTickMark val="none"/>
        <c:tickLblPos val="nextTo"/>
        <c:crossAx val="13962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Reiskosten</a:t>
            </a:r>
            <a:r>
              <a:rPr lang="en-US" baseline="0"/>
              <a:t> ( USD )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283581255541743"/>
          <c:y val="0.15263746898036223"/>
          <c:w val="0.61721321085508474"/>
          <c:h val="0.6490465031785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amerikaanse dollar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vliegtuig</c:v>
                </c:pt>
                <c:pt idx="1">
                  <c:v>Ticket voor statue of liberty</c:v>
                </c:pt>
                <c:pt idx="2">
                  <c:v>Helikopter</c:v>
                </c:pt>
                <c:pt idx="3">
                  <c:v>hotel</c:v>
                </c:pt>
                <c:pt idx="4">
                  <c:v>eten</c:v>
                </c:pt>
                <c:pt idx="5">
                  <c:v>vervoer</c:v>
                </c:pt>
              </c:strCache>
            </c:strRef>
          </c:cat>
          <c:val>
            <c:numRef>
              <c:f>Blad1!$C$2:$C$7</c:f>
              <c:numCache>
                <c:formatCode>_-[$$-409]* #,##0.00_ ;_-[$$-409]* \-#,##0.00\ ;_-[$$-409]* "-"??_ ;_-@_ </c:formatCode>
                <c:ptCount val="6"/>
                <c:pt idx="0">
                  <c:v>2039.18</c:v>
                </c:pt>
                <c:pt idx="1">
                  <c:v>34</c:v>
                </c:pt>
                <c:pt idx="2">
                  <c:v>291.37</c:v>
                </c:pt>
                <c:pt idx="3">
                  <c:v>1214</c:v>
                </c:pt>
                <c:pt idx="4">
                  <c:v>439.55</c:v>
                </c:pt>
                <c:pt idx="5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03008"/>
        <c:axId val="150613376"/>
      </c:barChart>
      <c:catAx>
        <c:axId val="13020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50613376"/>
        <c:crosses val="autoZero"/>
        <c:auto val="1"/>
        <c:lblAlgn val="ctr"/>
        <c:lblOffset val="100"/>
        <c:noMultiLvlLbl val="0"/>
      </c:catAx>
      <c:valAx>
        <c:axId val="150613376"/>
        <c:scaling>
          <c:orientation val="minMax"/>
        </c:scaling>
        <c:delete val="0"/>
        <c:axPos val="l"/>
        <c:majorGridlines/>
        <c:numFmt formatCode="_-[$$-409]* #,##0.00_ ;_-[$$-409]* \-#,##0.00\ ;_-[$$-409]* &quot;-&quot;??_ ;_-@_ " sourceLinked="1"/>
        <c:majorTickMark val="out"/>
        <c:minorTickMark val="none"/>
        <c:tickLblPos val="nextTo"/>
        <c:crossAx val="13020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051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14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730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83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973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513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125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985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314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631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97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2E602-B4FF-4EF5-92C5-4244C6C1FD9A}" type="datetimeFigureOut">
              <a:rPr lang="nl-BE" smtClean="0"/>
              <a:t>30/01/2014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482F-77CD-4487-9419-62444A9B58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45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5128" y="332656"/>
            <a:ext cx="7448872" cy="1251570"/>
          </a:xfrm>
        </p:spPr>
        <p:txBody>
          <a:bodyPr>
            <a:noAutofit/>
          </a:bodyPr>
          <a:lstStyle/>
          <a:p>
            <a:r>
              <a:rPr lang="nl-BE" sz="9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oadway" pitchFamily="82" charset="0"/>
                <a:cs typeface="Browallia New" pitchFamily="34" charset="-34"/>
              </a:rPr>
              <a:t>New York</a:t>
            </a:r>
            <a:endParaRPr lang="nl-BE" sz="9600" dirty="0">
              <a:solidFill>
                <a:schemeClr val="accent6">
                  <a:lumMod val="20000"/>
                  <a:lumOff val="80000"/>
                </a:schemeClr>
              </a:solidFill>
              <a:latin typeface="Broadway" pitchFamily="82" charset="0"/>
              <a:cs typeface="Browallia New" pitchFamily="34" charset="-34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6309320"/>
            <a:ext cx="8128992" cy="384448"/>
          </a:xfrm>
        </p:spPr>
        <p:txBody>
          <a:bodyPr>
            <a:normAutofit fontScale="70000" lnSpcReduction="20000"/>
          </a:bodyPr>
          <a:lstStyle/>
          <a:p>
            <a:r>
              <a:rPr lang="nl-B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roadway" pitchFamily="82" charset="0"/>
              </a:rPr>
              <a:t>Door Ines Demaré &amp; Ann-Sophie Dewilde</a:t>
            </a:r>
            <a:endParaRPr lang="nl-BE" dirty="0">
              <a:solidFill>
                <a:schemeClr val="accent6">
                  <a:lumMod val="20000"/>
                  <a:lumOff val="80000"/>
                </a:schemeClr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1143000"/>
          </a:xfrm>
        </p:spPr>
        <p:txBody>
          <a:bodyPr>
            <a:normAutofit/>
          </a:bodyPr>
          <a:lstStyle/>
          <a:p>
            <a:r>
              <a:rPr lang="nl-BE" sz="6600" dirty="0" smtClean="0">
                <a:solidFill>
                  <a:srgbClr val="002060"/>
                </a:solidFill>
                <a:latin typeface="Broadway" panose="04040905080B02020502" pitchFamily="82" charset="0"/>
              </a:rPr>
              <a:t>Dag 6</a:t>
            </a:r>
            <a:endParaRPr lang="nl-BE" sz="6600" dirty="0">
              <a:solidFill>
                <a:srgbClr val="00206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1520" y="188640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09:00:</a:t>
            </a:r>
            <a:r>
              <a:rPr lang="nl-BE" dirty="0"/>
              <a:t> ontbijten in het hotel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10:00: </a:t>
            </a:r>
            <a:r>
              <a:rPr lang="nl-BE" dirty="0"/>
              <a:t>met de metro vertrekken naar Upper East Side of Fifth Avenue om te shoppen.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12:00</a:t>
            </a:r>
            <a:r>
              <a:rPr lang="nl-BE" dirty="0"/>
              <a:t>: iets eten in de winkelstraat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18:00</a:t>
            </a:r>
            <a:r>
              <a:rPr lang="nl-BE" dirty="0"/>
              <a:t>: terug vertrekken naar het hotel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19:00:</a:t>
            </a:r>
            <a:r>
              <a:rPr lang="nl-BE" dirty="0"/>
              <a:t> eten in een restaurant bij het hotel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57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8144" y="5085184"/>
            <a:ext cx="3045024" cy="1143000"/>
          </a:xfrm>
        </p:spPr>
        <p:txBody>
          <a:bodyPr>
            <a:noAutofit/>
          </a:bodyPr>
          <a:lstStyle/>
          <a:p>
            <a:r>
              <a:rPr lang="nl-BE" sz="72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Dag 7 </a:t>
            </a:r>
            <a:endParaRPr lang="nl-BE" sz="72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7504" y="116632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09:00:</a:t>
            </a:r>
            <a:r>
              <a:rPr lang="nl-BE" sz="1600" dirty="0"/>
              <a:t> laatste ontbijt in New York</a:t>
            </a:r>
          </a:p>
          <a:p>
            <a:r>
              <a:rPr lang="nl-BE" sz="1600" dirty="0"/>
              <a:t> </a:t>
            </a:r>
          </a:p>
          <a:p>
            <a:r>
              <a:rPr lang="nl-BE" sz="1600" b="1" dirty="0"/>
              <a:t>10:00</a:t>
            </a:r>
            <a:r>
              <a:rPr lang="nl-BE" sz="1600" dirty="0"/>
              <a:t>: Valies beginnen maken</a:t>
            </a:r>
          </a:p>
          <a:p>
            <a:r>
              <a:rPr lang="nl-BE" sz="1600" dirty="0"/>
              <a:t> </a:t>
            </a:r>
          </a:p>
          <a:p>
            <a:r>
              <a:rPr lang="nl-BE" sz="1600" b="1" dirty="0"/>
              <a:t>12:00</a:t>
            </a:r>
            <a:r>
              <a:rPr lang="nl-BE" sz="1600" dirty="0"/>
              <a:t>: Iets eten</a:t>
            </a:r>
          </a:p>
          <a:p>
            <a:r>
              <a:rPr lang="nl-BE" sz="1600" dirty="0"/>
              <a:t> </a:t>
            </a:r>
          </a:p>
          <a:p>
            <a:r>
              <a:rPr lang="nl-BE" sz="1600" b="1" dirty="0"/>
              <a:t>13:00:</a:t>
            </a:r>
            <a:r>
              <a:rPr lang="nl-BE" sz="1600" dirty="0"/>
              <a:t> Nog een beetje nagenieten van </a:t>
            </a:r>
            <a:endParaRPr lang="nl-BE" sz="1600" dirty="0" smtClean="0"/>
          </a:p>
          <a:p>
            <a:r>
              <a:rPr lang="nl-BE" sz="1600" dirty="0" smtClean="0"/>
              <a:t>de </a:t>
            </a:r>
            <a:r>
              <a:rPr lang="nl-BE" sz="1600" dirty="0"/>
              <a:t>reis in de lounge van het hotel </a:t>
            </a:r>
            <a:r>
              <a:rPr lang="nl-BE" sz="1600" dirty="0" smtClean="0"/>
              <a:t>en</a:t>
            </a:r>
          </a:p>
          <a:p>
            <a:r>
              <a:rPr lang="nl-BE" sz="1600" dirty="0" smtClean="0"/>
              <a:t>reisdocumenten </a:t>
            </a:r>
            <a:r>
              <a:rPr lang="nl-BE" sz="1600" dirty="0"/>
              <a:t>nakijken</a:t>
            </a:r>
          </a:p>
          <a:p>
            <a:r>
              <a:rPr lang="nl-BE" sz="1600" dirty="0"/>
              <a:t> 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19872" y="11569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15:00:</a:t>
            </a:r>
            <a:r>
              <a:rPr lang="nl-BE" dirty="0"/>
              <a:t> vertrekken naar de luchthaven 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18:30:</a:t>
            </a:r>
            <a:r>
              <a:rPr lang="nl-BE" dirty="0"/>
              <a:t> op het vliegtuig stappen</a:t>
            </a:r>
          </a:p>
          <a:p>
            <a:r>
              <a:rPr lang="nl-BE" dirty="0"/>
              <a:t> </a:t>
            </a:r>
          </a:p>
          <a:p>
            <a:r>
              <a:rPr lang="nl-BE" b="1" dirty="0" smtClean="0"/>
              <a:t>Dinsdag </a:t>
            </a:r>
            <a:r>
              <a:rPr lang="nl-BE" b="1" dirty="0"/>
              <a:t>om 21:55</a:t>
            </a:r>
            <a:r>
              <a:rPr lang="nl-BE" dirty="0"/>
              <a:t>: aankomen in Brussel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1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EE7F2"/>
            </a:gs>
            <a:gs pos="40000">
              <a:srgbClr val="F9DDEB"/>
            </a:gs>
            <a:gs pos="90000">
              <a:srgbClr val="C50849"/>
            </a:gs>
            <a:gs pos="78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742415" y="2669169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accent6">
                    <a:lumMod val="75000"/>
                  </a:schemeClr>
                </a:solidFill>
                <a:latin typeface="Broadway" pitchFamily="82" charset="0"/>
              </a:rPr>
              <a:t>Het budget</a:t>
            </a:r>
            <a:endParaRPr lang="nl-BE" sz="4800" dirty="0">
              <a:solidFill>
                <a:schemeClr val="accent6">
                  <a:lumMod val="75000"/>
                </a:schemeClr>
              </a:solidFill>
              <a:latin typeface="Broadway" pitchFamily="82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297110" y="386104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       Totaal van €3000 = $4076,10</a:t>
            </a:r>
            <a:endParaRPr lang="nl-BE" sz="2400" dirty="0"/>
          </a:p>
        </p:txBody>
      </p:sp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251437"/>
              </p:ext>
            </p:extLst>
          </p:nvPr>
        </p:nvGraphicFramePr>
        <p:xfrm>
          <a:off x="0" y="0"/>
          <a:ext cx="5364088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543651"/>
              </p:ext>
            </p:extLst>
          </p:nvPr>
        </p:nvGraphicFramePr>
        <p:xfrm>
          <a:off x="-180528" y="3356992"/>
          <a:ext cx="6156176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2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44000">
              <a:srgbClr val="D4DEFF"/>
            </a:gs>
            <a:gs pos="85000">
              <a:srgbClr val="D4DE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517" y="25121"/>
            <a:ext cx="8229600" cy="1143000"/>
          </a:xfrm>
        </p:spPr>
        <p:txBody>
          <a:bodyPr>
            <a:noAutofit/>
          </a:bodyPr>
          <a:lstStyle/>
          <a:p>
            <a:r>
              <a:rPr lang="nl-BE" sz="8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roadway" pitchFamily="82" charset="0"/>
              </a:rPr>
              <a:t>Het Hotel</a:t>
            </a:r>
            <a:endParaRPr lang="nl-BE" sz="8000" dirty="0">
              <a:solidFill>
                <a:schemeClr val="accent4">
                  <a:lumMod val="20000"/>
                  <a:lumOff val="80000"/>
                </a:schemeClr>
              </a:solidFill>
              <a:latin typeface="Broadway" pitchFamily="82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5"/>
          <a:stretch/>
        </p:blipFill>
        <p:spPr>
          <a:xfrm>
            <a:off x="4932040" y="1124744"/>
            <a:ext cx="4077072" cy="27840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4077072" cy="2707253"/>
          </a:xfrm>
          <a:prstGeom prst="rect">
            <a:avLst/>
          </a:prstGeo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3547"/>
            <a:ext cx="4392488" cy="2755217"/>
          </a:xfr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9" y="4000516"/>
            <a:ext cx="4411991" cy="26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23" y="116632"/>
            <a:ext cx="5338936" cy="1143000"/>
          </a:xfrm>
        </p:spPr>
        <p:txBody>
          <a:bodyPr>
            <a:normAutofit/>
          </a:bodyPr>
          <a:lstStyle/>
          <a:p>
            <a:r>
              <a:rPr lang="nl-BE" sz="6000" dirty="0" smtClean="0">
                <a:latin typeface="Broadway" panose="04040905080B02020502" pitchFamily="82" charset="0"/>
              </a:rPr>
              <a:t>Planning</a:t>
            </a:r>
            <a:endParaRPr lang="nl-BE" sz="60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3456384" cy="1143000"/>
          </a:xfrm>
        </p:spPr>
        <p:txBody>
          <a:bodyPr>
            <a:noAutofit/>
          </a:bodyPr>
          <a:lstStyle/>
          <a:p>
            <a:r>
              <a:rPr lang="nl-BE" sz="8000" dirty="0" smtClean="0">
                <a:latin typeface="Broadway" panose="04040905080B02020502" pitchFamily="82" charset="0"/>
              </a:rPr>
              <a:t>Dag 1</a:t>
            </a:r>
            <a:endParaRPr lang="nl-BE" sz="8000" dirty="0">
              <a:latin typeface="Broadway" panose="04040905080B02020502" pitchFamily="8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23528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5652120" y="11663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07:50: vertrek vanuit Brussel met het vliegtuig</a:t>
            </a:r>
          </a:p>
          <a:p>
            <a:r>
              <a:rPr lang="nl-BE" b="1" dirty="0"/>
              <a:t> </a:t>
            </a:r>
            <a:endParaRPr lang="nl-BE" dirty="0"/>
          </a:p>
          <a:p>
            <a:r>
              <a:rPr lang="nl-BE" dirty="0"/>
              <a:t>21:00: aankomst in New York</a:t>
            </a:r>
          </a:p>
          <a:p>
            <a:r>
              <a:rPr lang="nl-BE" b="1" dirty="0"/>
              <a:t> </a:t>
            </a:r>
            <a:endParaRPr lang="nl-BE" dirty="0"/>
          </a:p>
          <a:p>
            <a:r>
              <a:rPr lang="nl-BE" dirty="0"/>
              <a:t>22:00: aankomst in hotel + installeren en dan gaan slapen</a:t>
            </a:r>
          </a:p>
          <a:p>
            <a:r>
              <a:rPr lang="nl-B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46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Autofit/>
          </a:bodyPr>
          <a:lstStyle/>
          <a:p>
            <a:r>
              <a:rPr lang="nl-BE" sz="8000" dirty="0" smtClean="0">
                <a:latin typeface="Broadway" panose="04040905080B02020502" pitchFamily="82" charset="0"/>
              </a:rPr>
              <a:t>Dag 2</a:t>
            </a:r>
            <a:endParaRPr lang="nl-BE" sz="8000" dirty="0">
              <a:latin typeface="Broadway" panose="04040905080B02020502" pitchFamily="82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95536" y="1340768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09:00:</a:t>
            </a:r>
            <a:r>
              <a:rPr lang="nl-BE" sz="1400" dirty="0"/>
              <a:t> ontbijten in het hotel</a:t>
            </a:r>
          </a:p>
          <a:p>
            <a:r>
              <a:rPr lang="nl-BE" sz="1400" dirty="0"/>
              <a:t> </a:t>
            </a:r>
          </a:p>
          <a:p>
            <a:r>
              <a:rPr lang="nl-BE" sz="1400" b="1" dirty="0"/>
              <a:t>10:30:</a:t>
            </a:r>
            <a:r>
              <a:rPr lang="nl-BE" sz="1400" dirty="0"/>
              <a:t> naar de bestemming gaan waar we met de </a:t>
            </a:r>
            <a:r>
              <a:rPr lang="nl-BE" sz="1400" dirty="0" smtClean="0"/>
              <a:t>helikopter </a:t>
            </a:r>
            <a:r>
              <a:rPr lang="nl-BE" sz="1400" dirty="0"/>
              <a:t>zullen opstappen</a:t>
            </a:r>
          </a:p>
          <a:p>
            <a:r>
              <a:rPr lang="nl-BE" sz="1400" dirty="0"/>
              <a:t> </a:t>
            </a:r>
          </a:p>
          <a:p>
            <a:r>
              <a:rPr lang="nl-BE" sz="1400" b="1" dirty="0"/>
              <a:t>11:00: </a:t>
            </a:r>
            <a:r>
              <a:rPr lang="nl-BE" sz="1400" dirty="0"/>
              <a:t>met de helikopter vliegen</a:t>
            </a:r>
          </a:p>
          <a:p>
            <a:r>
              <a:rPr lang="nl-BE" sz="1400" dirty="0"/>
              <a:t> </a:t>
            </a:r>
          </a:p>
          <a:p>
            <a:r>
              <a:rPr lang="nl-BE" sz="1400" b="1" dirty="0"/>
              <a:t>11:45</a:t>
            </a:r>
            <a:r>
              <a:rPr lang="nl-BE" sz="1400" dirty="0"/>
              <a:t>: uit de helikopter stappen</a:t>
            </a:r>
          </a:p>
          <a:p>
            <a:r>
              <a:rPr lang="nl-BE" sz="1400" dirty="0"/>
              <a:t> </a:t>
            </a:r>
          </a:p>
          <a:p>
            <a:r>
              <a:rPr lang="nl-BE" sz="1400" b="1" dirty="0"/>
              <a:t>12:00</a:t>
            </a:r>
            <a:r>
              <a:rPr lang="nl-BE" sz="1400" dirty="0"/>
              <a:t>: eten voor middag</a:t>
            </a:r>
          </a:p>
          <a:p>
            <a:r>
              <a:rPr lang="nl-BE" sz="1400" dirty="0"/>
              <a:t> </a:t>
            </a:r>
          </a:p>
          <a:p>
            <a:r>
              <a:rPr lang="nl-BE" sz="1400" b="1" dirty="0"/>
              <a:t>12:30</a:t>
            </a:r>
            <a:r>
              <a:rPr lang="nl-BE" sz="1400" dirty="0"/>
              <a:t>: de streek rond de locatie van de helikoptervlucht verkennen</a:t>
            </a:r>
          </a:p>
          <a:p>
            <a:r>
              <a:rPr lang="nl-BE" sz="1400" dirty="0"/>
              <a:t> </a:t>
            </a:r>
          </a:p>
          <a:p>
            <a:r>
              <a:rPr lang="nl-BE" sz="1400" b="1" dirty="0"/>
              <a:t>17:00</a:t>
            </a:r>
            <a:r>
              <a:rPr lang="nl-BE" sz="1400" dirty="0"/>
              <a:t>: terug aankomen in het hotel</a:t>
            </a:r>
          </a:p>
          <a:p>
            <a:r>
              <a:rPr lang="nl-BE" sz="1400" dirty="0"/>
              <a:t> </a:t>
            </a:r>
          </a:p>
          <a:p>
            <a:r>
              <a:rPr lang="nl-BE" sz="1400" b="1" dirty="0"/>
              <a:t>18:00</a:t>
            </a:r>
            <a:r>
              <a:rPr lang="nl-BE" sz="1400" dirty="0"/>
              <a:t>: eten voor avond</a:t>
            </a:r>
          </a:p>
        </p:txBody>
      </p:sp>
      <p:pic>
        <p:nvPicPr>
          <p:cNvPr id="1026" name="Picture 2" descr="C:\Users\Home\Documents\4e middelbaar\ICT\helicop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6430273" cy="1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034680" cy="1143000"/>
          </a:xfrm>
        </p:spPr>
        <p:txBody>
          <a:bodyPr>
            <a:normAutofit/>
          </a:bodyPr>
          <a:lstStyle/>
          <a:p>
            <a:r>
              <a:rPr lang="nl-BE" sz="6600" dirty="0" smtClean="0">
                <a:solidFill>
                  <a:srgbClr val="FF9933"/>
                </a:solidFill>
                <a:latin typeface="Broadway" panose="04040905080B02020502" pitchFamily="82" charset="0"/>
              </a:rPr>
              <a:t>Dag 3</a:t>
            </a:r>
            <a:endParaRPr lang="nl-BE" sz="6600" dirty="0">
              <a:solidFill>
                <a:srgbClr val="FF9933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2132856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09:00</a:t>
            </a:r>
            <a:r>
              <a:rPr lang="nl-BE" dirty="0"/>
              <a:t>: ontbijten in het hotel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10:00:</a:t>
            </a:r>
            <a:r>
              <a:rPr lang="nl-BE" dirty="0"/>
              <a:t> met de metro vertrekken naar Upper East Side of Fifth Avenue om te shoppen.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12:00</a:t>
            </a:r>
            <a:r>
              <a:rPr lang="nl-BE" dirty="0"/>
              <a:t>: iets eten in de winkelstraat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18:00</a:t>
            </a:r>
            <a:r>
              <a:rPr lang="nl-BE" dirty="0"/>
              <a:t>: terug vertrekken naar het hotel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19:00:</a:t>
            </a:r>
            <a:r>
              <a:rPr lang="nl-BE" dirty="0"/>
              <a:t> eten in een restaurant bij het hotel</a:t>
            </a:r>
          </a:p>
        </p:txBody>
      </p:sp>
    </p:spTree>
    <p:extLst>
      <p:ext uri="{BB962C8B-B14F-4D97-AF65-F5344CB8AC3E}">
        <p14:creationId xmlns:p14="http://schemas.microsoft.com/office/powerpoint/2010/main" val="17840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499230"/>
            <a:ext cx="4721696" cy="2664296"/>
          </a:xfrm>
        </p:spPr>
        <p:txBody>
          <a:bodyPr>
            <a:noAutofit/>
          </a:bodyPr>
          <a:lstStyle/>
          <a:p>
            <a:r>
              <a:rPr lang="nl-BE" sz="9600" dirty="0" smtClean="0">
                <a:latin typeface="Broadway" panose="04040905080B02020502" pitchFamily="82" charset="0"/>
              </a:rPr>
              <a:t>Dag 4</a:t>
            </a:r>
            <a:endParaRPr lang="nl-BE" sz="9600" dirty="0">
              <a:latin typeface="Broadway" panose="04040905080B02020502" pitchFamily="82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79512" y="61906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09:00:</a:t>
            </a:r>
            <a:r>
              <a:rPr lang="nl-BE" dirty="0"/>
              <a:t> ontbijten in het hotel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10:00</a:t>
            </a:r>
            <a:r>
              <a:rPr lang="nl-BE" dirty="0"/>
              <a:t>: Vertrekken naar Little Italy</a:t>
            </a:r>
          </a:p>
          <a:p>
            <a:r>
              <a:rPr lang="nl-BE" dirty="0"/>
              <a:t> </a:t>
            </a:r>
          </a:p>
          <a:p>
            <a:r>
              <a:rPr lang="en-US" b="1" dirty="0"/>
              <a:t>12:00</a:t>
            </a:r>
            <a:r>
              <a:rPr lang="en-US" dirty="0"/>
              <a:t>: Daar ergens iets eten</a:t>
            </a:r>
            <a:endParaRPr lang="nl-BE" dirty="0"/>
          </a:p>
          <a:p>
            <a:r>
              <a:rPr lang="en-US" dirty="0"/>
              <a:t> </a:t>
            </a:r>
            <a:endParaRPr lang="nl-BE" dirty="0"/>
          </a:p>
          <a:p>
            <a:r>
              <a:rPr lang="nl-BE" b="1" dirty="0"/>
              <a:t>14:00</a:t>
            </a:r>
            <a:r>
              <a:rPr lang="nl-BE" dirty="0"/>
              <a:t>: Vertrekken naar Chinatown</a:t>
            </a:r>
          </a:p>
          <a:p>
            <a:r>
              <a:rPr lang="nl-BE" dirty="0"/>
              <a:t> 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563888" y="6190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17:00</a:t>
            </a:r>
            <a:r>
              <a:rPr lang="nl-BE" dirty="0"/>
              <a:t>: terugkeren naar het hotel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18:30</a:t>
            </a:r>
            <a:r>
              <a:rPr lang="nl-BE" dirty="0"/>
              <a:t>: eten voor avond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12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692696"/>
            <a:ext cx="3034680" cy="1143000"/>
          </a:xfrm>
        </p:spPr>
        <p:txBody>
          <a:bodyPr>
            <a:noAutofit/>
          </a:bodyPr>
          <a:lstStyle/>
          <a:p>
            <a:r>
              <a:rPr lang="nl-BE" sz="8000" dirty="0" smtClean="0">
                <a:solidFill>
                  <a:srgbClr val="66FF66"/>
                </a:solidFill>
                <a:latin typeface="Broadway" panose="04040905080B02020502" pitchFamily="82" charset="0"/>
              </a:rPr>
              <a:t>Dag 5</a:t>
            </a:r>
            <a:endParaRPr lang="nl-BE" sz="8000" dirty="0">
              <a:solidFill>
                <a:srgbClr val="66FF66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569281" y="3890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09:00</a:t>
            </a:r>
            <a:r>
              <a:rPr lang="nl-BE" dirty="0"/>
              <a:t>: ontbijten in het hotel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10:00:</a:t>
            </a:r>
            <a:r>
              <a:rPr lang="nl-BE" dirty="0"/>
              <a:t> Opstappen op ferry voor tour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12:00:</a:t>
            </a:r>
            <a:r>
              <a:rPr lang="nl-BE" dirty="0"/>
              <a:t> daar iets eten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13:00:</a:t>
            </a:r>
            <a:r>
              <a:rPr lang="nl-BE" dirty="0"/>
              <a:t> de streek verkennen in de buurt van het </a:t>
            </a:r>
            <a:r>
              <a:rPr lang="nl-BE" sz="1600" dirty="0"/>
              <a:t>Vrijheidsbeeld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17:00:</a:t>
            </a:r>
            <a:r>
              <a:rPr lang="nl-BE" dirty="0"/>
              <a:t> terug naar hotel</a:t>
            </a:r>
          </a:p>
          <a:p>
            <a:r>
              <a:rPr lang="nl-BE" dirty="0"/>
              <a:t> </a:t>
            </a:r>
          </a:p>
          <a:p>
            <a:r>
              <a:rPr lang="nl-BE" b="1" dirty="0"/>
              <a:t>18:00</a:t>
            </a:r>
            <a:r>
              <a:rPr lang="nl-BE" dirty="0"/>
              <a:t>: eten voor avond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01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100</Words>
  <Application>Microsoft Office PowerPoint</Application>
  <PresentationFormat>Diavoorstelling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New York</vt:lpstr>
      <vt:lpstr>PowerPoint-presentatie</vt:lpstr>
      <vt:lpstr>Het Hotel</vt:lpstr>
      <vt:lpstr>Planning</vt:lpstr>
      <vt:lpstr>Dag 1</vt:lpstr>
      <vt:lpstr>Dag 2</vt:lpstr>
      <vt:lpstr>Dag 3</vt:lpstr>
      <vt:lpstr>Dag 4</vt:lpstr>
      <vt:lpstr>Dag 5</vt:lpstr>
      <vt:lpstr>Dag 6</vt:lpstr>
      <vt:lpstr>Dag 7 </vt:lpstr>
    </vt:vector>
  </TitlesOfParts>
  <Company>Sint-Michiel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</dc:title>
  <dc:creator>student</dc:creator>
  <cp:lastModifiedBy>Ann-Sophie</cp:lastModifiedBy>
  <cp:revision>14</cp:revision>
  <dcterms:created xsi:type="dcterms:W3CDTF">2014-01-27T07:51:30Z</dcterms:created>
  <dcterms:modified xsi:type="dcterms:W3CDTF">2014-01-30T18:13:32Z</dcterms:modified>
</cp:coreProperties>
</file>