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07CA-9C0E-4781-A66A-DED84BFA8544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79AB-0327-410B-A488-1AE27D0FAC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988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9879738-00FE-4AF2-9324-1EEB7E4C563D}" type="datetimeFigureOut">
              <a:rPr lang="nl-BE" smtClean="0"/>
              <a:t>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54AAD0-6826-474A-8AE5-CE691DD7BA62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-819472"/>
            <a:ext cx="4032448" cy="1918184"/>
          </a:xfrm>
        </p:spPr>
        <p:txBody>
          <a:bodyPr/>
          <a:lstStyle/>
          <a:p>
            <a:r>
              <a:rPr lang="nl-BE" dirty="0" smtClean="0"/>
              <a:t>Nagelverzorging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3309803" cy="1260629"/>
          </a:xfrm>
        </p:spPr>
        <p:txBody>
          <a:bodyPr>
            <a:normAutofit/>
          </a:bodyPr>
          <a:lstStyle/>
          <a:p>
            <a:r>
              <a:rPr lang="nl-BE" sz="2400" dirty="0" smtClean="0"/>
              <a:t>          - Naturel-</a:t>
            </a:r>
            <a:endParaRPr lang="nl-BE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4932040" y="40466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Hoe jij de perfecte  nagels krijgt</a:t>
            </a:r>
            <a:endParaRPr lang="nl-BE" sz="3600" dirty="0"/>
          </a:p>
        </p:txBody>
      </p:sp>
      <p:pic>
        <p:nvPicPr>
          <p:cNvPr id="1026" name="Picture 2" descr="http://t0.gstatic.com/images?q=tbn:ANd9GcTyueeMkfhqFZlLuPJvHSQLBNQPJVip5YkrDe1MnkiE-BXkuW2j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352194"/>
            <a:ext cx="3600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716016" y="116632"/>
            <a:ext cx="3313355" cy="1702160"/>
          </a:xfrm>
        </p:spPr>
        <p:txBody>
          <a:bodyPr/>
          <a:lstStyle/>
          <a:p>
            <a:r>
              <a:rPr lang="nl-BE" dirty="0" smtClean="0"/>
              <a:t>En voilà u ben klaar !!!</a:t>
            </a:r>
            <a:endParaRPr lang="nl-BE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-32320" y="764704"/>
            <a:ext cx="4608512" cy="2059053"/>
          </a:xfrm>
        </p:spPr>
        <p:txBody>
          <a:bodyPr>
            <a:normAutofit/>
          </a:bodyPr>
          <a:lstStyle/>
          <a:p>
            <a:r>
              <a:rPr lang="nl-BE" sz="4000" dirty="0" smtClean="0"/>
              <a:t>Ik wens u veel succes met uw prachtige nagels</a:t>
            </a:r>
            <a:endParaRPr lang="nl-BE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97" y="2276872"/>
            <a:ext cx="36036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227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27584" y="1124744"/>
            <a:ext cx="6624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Dit is de 1</a:t>
            </a:r>
            <a:r>
              <a:rPr lang="nl-BE" sz="2800" baseline="300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ste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 PowerPoint die ik heb gemaakt , er volgen er nog meer !!!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Rond de thema’s:</a:t>
            </a:r>
          </a:p>
          <a:p>
            <a:endParaRPr lang="nl-BE" sz="2800" dirty="0">
              <a:solidFill>
                <a:schemeClr val="accent1">
                  <a:lumMod val="75000"/>
                </a:schemeClr>
              </a:solidFill>
              <a:latin typeface="AR CENA" pitchFamily="2" charset="0"/>
            </a:endParaRPr>
          </a:p>
          <a:p>
            <a:pPr marL="285750" indent="-285750">
              <a:buFontTx/>
              <a:buChar char="-"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Huidverzorging</a:t>
            </a:r>
          </a:p>
          <a:p>
            <a:pPr marL="285750" indent="-285750">
              <a:buFontTx/>
              <a:buChar char="-"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Nagels</a:t>
            </a:r>
          </a:p>
          <a:p>
            <a:pPr marL="285750" indent="-285750">
              <a:buFontTx/>
              <a:buChar char="-"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Make-up</a:t>
            </a:r>
          </a:p>
          <a:p>
            <a:pPr marL="285750" indent="-285750">
              <a:buFontTx/>
              <a:buChar char="-"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Massage</a:t>
            </a:r>
          </a:p>
          <a:p>
            <a:pPr marL="285750" indent="-285750">
              <a:buFontTx/>
              <a:buChar char="-"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Leuke </a:t>
            </a:r>
            <a:r>
              <a:rPr lang="nl-BE" sz="2800" dirty="0" err="1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cremes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 maken / maskers / ENZ…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 smtClean="0"/>
          </a:p>
          <a:p>
            <a:r>
              <a:rPr lang="nl-BE" dirty="0"/>
              <a:t> </a:t>
            </a:r>
            <a:r>
              <a:rPr lang="nl-BE" dirty="0" smtClean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988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7008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U kun ook een bezoekje brengen op het blog :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67544" y="32129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  www.bloggen.be/NewwBeautyCare</a:t>
            </a:r>
            <a:endParaRPr lang="nl-BE" sz="4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2204864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    !!! Daag !!!</a:t>
            </a:r>
          </a:p>
          <a:p>
            <a:r>
              <a:rPr lang="nl-BE" sz="96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 !!! en succes !!! </a:t>
            </a:r>
            <a:endParaRPr lang="nl-BE" sz="9600" dirty="0">
              <a:solidFill>
                <a:schemeClr val="bg2">
                  <a:lumMod val="50000"/>
                </a:schemeClr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70080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   </a:t>
            </a:r>
            <a:r>
              <a:rPr lang="nl-BE" sz="96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      Tessa</a:t>
            </a:r>
            <a:endParaRPr lang="nl-BE" sz="9600" dirty="0">
              <a:solidFill>
                <a:schemeClr val="bg2">
                  <a:lumMod val="50000"/>
                </a:schemeClr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mph" presetSubtype="0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92" y="980728"/>
            <a:ext cx="7600808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Vijl je nagels met de zwarte kant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BE" dirty="0" smtClean="0"/>
              <a:t>Deze vijl is echt HEEL ERG goed !!!</a:t>
            </a:r>
          </a:p>
          <a:p>
            <a:pPr marL="68580" indent="0">
              <a:buNone/>
            </a:pPr>
            <a:endParaRPr lang="nl-BE" dirty="0"/>
          </a:p>
          <a:p>
            <a:pPr marL="68580" indent="0">
              <a:buNone/>
            </a:pPr>
            <a:r>
              <a:rPr lang="nl-BE" dirty="0"/>
              <a:t>E</a:t>
            </a:r>
            <a:r>
              <a:rPr lang="nl-BE" dirty="0" smtClean="0"/>
              <a:t>n hij is niet duur!</a:t>
            </a:r>
          </a:p>
          <a:p>
            <a:pPr marL="68580" indent="0">
              <a:buNone/>
            </a:pPr>
            <a:r>
              <a:rPr lang="nl-BE" dirty="0" smtClean="0"/>
              <a:t>€ 2,99                                         kan je kopen </a:t>
            </a:r>
          </a:p>
          <a:p>
            <a:pPr marL="6858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                              in het </a:t>
            </a:r>
          </a:p>
          <a:p>
            <a:pPr marL="68580" indent="0">
              <a:buNone/>
            </a:pPr>
            <a:r>
              <a:rPr lang="nl-BE" dirty="0" smtClean="0"/>
              <a:t>                                                       Kruidvat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427984" y="-993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</a:t>
            </a:r>
            <a:r>
              <a:rPr lang="nl-BE" dirty="0" smtClean="0"/>
              <a:t>              </a:t>
            </a:r>
            <a:r>
              <a:rPr lang="nl-BE" sz="3600" dirty="0" smtClean="0"/>
              <a:t>- stap 1 -</a:t>
            </a:r>
            <a:endParaRPr lang="nl-B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9081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266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600" y="980728"/>
            <a:ext cx="7691816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Maak je nagels glad met de paarse kant.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Het is dezelfde vijl als op de vorige prent maar dan de achterkant …</a:t>
            </a:r>
          </a:p>
          <a:p>
            <a:pPr marL="68580" indent="0">
              <a:buNone/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355976" y="-9939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 </a:t>
            </a:r>
            <a:r>
              <a:rPr lang="nl-BE" sz="4000" dirty="0" smtClean="0"/>
              <a:t>- stap 2 -</a:t>
            </a:r>
            <a:endParaRPr lang="nl-BE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jntoelichting 2 (geen rand) 4"/>
          <p:cNvSpPr/>
          <p:nvPr/>
        </p:nvSpPr>
        <p:spPr>
          <a:xfrm>
            <a:off x="10887000" y="6551676"/>
            <a:ext cx="914400" cy="612648"/>
          </a:xfrm>
          <a:prstGeom prst="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0201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027664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Polijst je nagels met 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de blauwe kant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508977"/>
          </a:xfrm>
        </p:spPr>
        <p:txBody>
          <a:bodyPr/>
          <a:lstStyle/>
          <a:p>
            <a:r>
              <a:rPr lang="nl-BE" dirty="0" smtClean="0"/>
              <a:t>Dat is weer dezelfde vijl maar dan de BINNENKANT !!!!! ...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788024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    - stap 3 -</a:t>
            </a:r>
            <a:endParaRPr lang="nl-BE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6" y="3356992"/>
            <a:ext cx="20843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75" y="3320987"/>
            <a:ext cx="2603148" cy="226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kromde verbindingslijn 6"/>
          <p:cNvCxnSpPr/>
          <p:nvPr/>
        </p:nvCxnSpPr>
        <p:spPr>
          <a:xfrm>
            <a:off x="3203848" y="3068960"/>
            <a:ext cx="1974790" cy="18002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kromde verbindingslijn 10"/>
          <p:cNvCxnSpPr/>
          <p:nvPr/>
        </p:nvCxnSpPr>
        <p:spPr>
          <a:xfrm rot="16200000" flipH="1">
            <a:off x="1362901" y="3078677"/>
            <a:ext cx="1418617" cy="125516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61918" y="3969060"/>
            <a:ext cx="106264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540491" y="522920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Zo, nu zijn je nagels al mooi !!! (je hebt</a:t>
            </a:r>
          </a:p>
          <a:p>
            <a:r>
              <a:rPr lang="nl-BE" dirty="0" smtClean="0"/>
              <a:t>maar € 2,99 gebruikt)</a:t>
            </a:r>
          </a:p>
        </p:txBody>
      </p:sp>
    </p:spTree>
    <p:extLst>
      <p:ext uri="{BB962C8B-B14F-4D97-AF65-F5344CB8AC3E}">
        <p14:creationId xmlns:p14="http://schemas.microsoft.com/office/powerpoint/2010/main" val="17670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Lak een basis nagellak op je nagels !!! -&gt;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nl-BE" dirty="0" smtClean="0"/>
              <a:t>Het is niet duur en het kost maar € 2,99!!!</a:t>
            </a:r>
          </a:p>
          <a:p>
            <a:pPr marL="68580" indent="0">
              <a:buNone/>
            </a:pPr>
            <a:endParaRPr lang="nl-BE" dirty="0" smtClean="0"/>
          </a:p>
          <a:p>
            <a:pPr marL="68580" indent="0">
              <a:buNone/>
            </a:pPr>
            <a:endParaRPr lang="nl-BE" dirty="0"/>
          </a:p>
          <a:p>
            <a:pPr marL="68580" indent="0">
              <a:buNone/>
            </a:pPr>
            <a:endParaRPr lang="nl-BE" dirty="0" smtClean="0"/>
          </a:p>
          <a:p>
            <a:pPr marL="68580" indent="0">
              <a:buNone/>
            </a:pPr>
            <a:endParaRPr lang="nl-BE" dirty="0"/>
          </a:p>
          <a:p>
            <a:pPr marL="68580" indent="0">
              <a:buNone/>
            </a:pPr>
            <a:r>
              <a:rPr lang="nl-BE" dirty="0" smtClean="0"/>
              <a:t>                              -&gt; -&gt; -&gt; -&gt; -&gt; deze koop je    </a:t>
            </a:r>
          </a:p>
          <a:p>
            <a:pPr marL="6858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                          ook in het</a:t>
            </a:r>
          </a:p>
          <a:p>
            <a:pPr marL="68580" indent="0">
              <a:buNone/>
            </a:pPr>
            <a:r>
              <a:rPr lang="nl-BE" sz="1200" dirty="0" smtClean="0"/>
              <a:t>(deze nagellak bevat basis + versterker)                                         </a:t>
            </a:r>
            <a:r>
              <a:rPr lang="nl-BE" dirty="0"/>
              <a:t>K</a:t>
            </a:r>
            <a:r>
              <a:rPr lang="nl-BE" dirty="0" smtClean="0"/>
              <a:t>ruidvat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355976" y="-1737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   </a:t>
            </a:r>
            <a:r>
              <a:rPr lang="nl-BE" sz="3600" dirty="0" smtClean="0"/>
              <a:t>- stap 4 -</a:t>
            </a:r>
            <a:endParaRPr lang="nl-BE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Lak witte nagellak op de randjes van je nagels !!!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Het kost € 3,95 in het </a:t>
            </a:r>
            <a:r>
              <a:rPr lang="nl-BE" dirty="0"/>
              <a:t>K</a:t>
            </a:r>
            <a:r>
              <a:rPr lang="nl-BE" dirty="0" smtClean="0"/>
              <a:t>ruidvat!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716016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</a:t>
            </a:r>
            <a:r>
              <a:rPr lang="nl-BE" sz="3600" dirty="0" smtClean="0"/>
              <a:t>- stap 5 -</a:t>
            </a:r>
            <a:endParaRPr lang="nl-B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06282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bogen verbindingslijn 5"/>
          <p:cNvCxnSpPr/>
          <p:nvPr/>
        </p:nvCxnSpPr>
        <p:spPr>
          <a:xfrm>
            <a:off x="4139952" y="3501008"/>
            <a:ext cx="1368152" cy="122413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49" y="30395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Laat je nagels goed drogen ,koop daarvoor misschien een droger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204864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nl-BE" dirty="0" smtClean="0"/>
          </a:p>
          <a:p>
            <a:pPr marL="68580" indent="0">
              <a:buNone/>
            </a:pPr>
            <a:endParaRPr lang="nl-BE" dirty="0"/>
          </a:p>
          <a:p>
            <a:pPr marL="68580" indent="0">
              <a:buNone/>
            </a:pPr>
            <a:endParaRPr lang="nl-BE" dirty="0" smtClean="0"/>
          </a:p>
          <a:p>
            <a:pPr marL="68580" indent="0">
              <a:buNone/>
            </a:pPr>
            <a:endParaRPr lang="nl-BE" dirty="0"/>
          </a:p>
          <a:p>
            <a:pPr marL="68580" indent="0">
              <a:buNone/>
            </a:pPr>
            <a:endParaRPr lang="nl-BE" dirty="0" smtClean="0"/>
          </a:p>
          <a:p>
            <a:pPr marL="68580" indent="0">
              <a:buNone/>
            </a:pPr>
            <a:r>
              <a:rPr lang="nl-BE" dirty="0" smtClean="0"/>
              <a:t>Het is niet zo duur en je hebt ze in leuke formaten !!! En soms zitten er accessoires in.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644008" y="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 </a:t>
            </a:r>
            <a:r>
              <a:rPr lang="nl-BE" sz="3600" dirty="0" smtClean="0"/>
              <a:t>    - Stap 6 -</a:t>
            </a:r>
            <a:endParaRPr lang="nl-B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9337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82" y="2319337"/>
            <a:ext cx="2191072" cy="21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319337"/>
            <a:ext cx="1667831" cy="21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65523"/>
            <a:ext cx="1846101" cy="18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bogen verbindingslijn 5"/>
          <p:cNvCxnSpPr/>
          <p:nvPr/>
        </p:nvCxnSpPr>
        <p:spPr>
          <a:xfrm rot="5400000" flipH="1" flipV="1">
            <a:off x="6993532" y="4482380"/>
            <a:ext cx="773560" cy="43204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99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Als je wilt kun je er een plakkertje opplakken of zelf iets tekenen,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                  &lt;- je kunt zelfs             -&gt;</a:t>
            </a:r>
          </a:p>
          <a:p>
            <a:r>
              <a:rPr lang="nl-BE" dirty="0"/>
              <a:t> </a:t>
            </a:r>
            <a:r>
              <a:rPr lang="nl-BE" dirty="0" smtClean="0"/>
              <a:t>                  &lt;- speciale stickers    -&gt;</a:t>
            </a:r>
          </a:p>
          <a:p>
            <a:r>
              <a:rPr lang="nl-BE" dirty="0"/>
              <a:t> </a:t>
            </a:r>
            <a:r>
              <a:rPr lang="nl-BE" dirty="0" smtClean="0"/>
              <a:t>                  &lt;- kopen voor heel   -&gt;</a:t>
            </a:r>
          </a:p>
          <a:p>
            <a:r>
              <a:rPr lang="nl-BE" dirty="0"/>
              <a:t> </a:t>
            </a:r>
            <a:r>
              <a:rPr lang="nl-BE" dirty="0" smtClean="0"/>
              <a:t>                  &lt;- je nagels !!!!!!!       </a:t>
            </a:r>
            <a:r>
              <a:rPr lang="nl-BE" dirty="0"/>
              <a:t> </a:t>
            </a:r>
            <a:r>
              <a:rPr lang="nl-BE" dirty="0" smtClean="0"/>
              <a:t>-&gt;</a:t>
            </a:r>
          </a:p>
          <a:p>
            <a:pPr marL="68580" indent="0">
              <a:buNone/>
            </a:pPr>
            <a:endParaRPr lang="nl-BE" dirty="0" smtClean="0"/>
          </a:p>
          <a:p>
            <a:pPr marL="68580" indent="0">
              <a:buNone/>
            </a:pP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4572000" y="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</a:t>
            </a:r>
            <a:r>
              <a:rPr lang="nl-BE" sz="3600" dirty="0"/>
              <a:t>- stap 7 -</a:t>
            </a:r>
          </a:p>
          <a:p>
            <a:r>
              <a:rPr lang="nl-BE" dirty="0" smtClean="0"/>
              <a:t>  </a:t>
            </a:r>
            <a:endParaRPr lang="nl-BE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8375"/>
            <a:ext cx="1440160" cy="169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75" y="2260218"/>
            <a:ext cx="1512168" cy="169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8869"/>
            <a:ext cx="1296144" cy="156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31407"/>
            <a:ext cx="1152128" cy="15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42" y="2301184"/>
            <a:ext cx="1275978" cy="157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85614"/>
            <a:ext cx="24098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77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80365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934519" y="5877272"/>
            <a:ext cx="350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 alle kleuren en </a:t>
            </a:r>
            <a:r>
              <a:rPr lang="nl-BE" dirty="0" err="1" smtClean="0"/>
              <a:t>partonen</a:t>
            </a:r>
            <a:r>
              <a:rPr lang="nl-BE" dirty="0" smtClean="0"/>
              <a:t> in het </a:t>
            </a:r>
            <a:r>
              <a:rPr lang="nl-BE" dirty="0" err="1" smtClean="0"/>
              <a:t>kruidvat</a:t>
            </a:r>
            <a:r>
              <a:rPr lang="nl-BE" dirty="0" smtClean="0"/>
              <a:t> !!!!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0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2219" y="1196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Doe er weer een laagje doorschijnende nagellak op en laat vervolgens drogen…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644008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      - stap 8 -</a:t>
            </a:r>
            <a:endParaRPr lang="nl-BE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46909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762595"/>
            <a:ext cx="1944216" cy="181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436096" y="4797152"/>
            <a:ext cx="1944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Deze droger kun je in de BLOKKER kopen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84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167</TotalTime>
  <Words>366</Words>
  <Application>Microsoft Office PowerPoint</Application>
  <PresentationFormat>Diavoorstelling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Austin</vt:lpstr>
      <vt:lpstr>Nagelverzorging</vt:lpstr>
      <vt:lpstr>Vijl je nagels met de zwarte kant</vt:lpstr>
      <vt:lpstr>Maak je nagels glad met de paarse kant.</vt:lpstr>
      <vt:lpstr>Polijst je nagels met  de blauwe kant</vt:lpstr>
      <vt:lpstr>Lak een basis nagellak op je nagels !!! -&gt; </vt:lpstr>
      <vt:lpstr>Lak witte nagellak op de randjes van je nagels !!!</vt:lpstr>
      <vt:lpstr>Laat je nagels goed drogen ,koop daarvoor misschien een droger </vt:lpstr>
      <vt:lpstr>Als je wilt kun je er een plakkertje opplakken of zelf iets tekenen,</vt:lpstr>
      <vt:lpstr>Doe er weer een laagje doorschijnende nagellak op en laat vervolgens drogen…</vt:lpstr>
      <vt:lpstr>En voilà u ben klaar !!!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Nagelverzorging</dc:title>
  <dc:creator>Amber</dc:creator>
  <cp:lastModifiedBy>Amber</cp:lastModifiedBy>
  <cp:revision>19</cp:revision>
  <dcterms:created xsi:type="dcterms:W3CDTF">2012-01-18T18:48:51Z</dcterms:created>
  <dcterms:modified xsi:type="dcterms:W3CDTF">2012-02-03T12:13:06Z</dcterms:modified>
</cp:coreProperties>
</file>