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98FA-C3DE-459B-8C00-FC9DC00E786F}" type="datetimeFigureOut">
              <a:rPr lang="nl-BE" smtClean="0"/>
              <a:t>15/01/2014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1C07-4768-44EF-AC02-B4620F08154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36417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98FA-C3DE-459B-8C00-FC9DC00E786F}" type="datetimeFigureOut">
              <a:rPr lang="nl-BE" smtClean="0"/>
              <a:t>15/01/2014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1C07-4768-44EF-AC02-B4620F08154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76117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98FA-C3DE-459B-8C00-FC9DC00E786F}" type="datetimeFigureOut">
              <a:rPr lang="nl-BE" smtClean="0"/>
              <a:t>15/01/2014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1C07-4768-44EF-AC02-B4620F08154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7927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98FA-C3DE-459B-8C00-FC9DC00E786F}" type="datetimeFigureOut">
              <a:rPr lang="nl-BE" smtClean="0"/>
              <a:t>15/01/2014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1C07-4768-44EF-AC02-B4620F08154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37874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98FA-C3DE-459B-8C00-FC9DC00E786F}" type="datetimeFigureOut">
              <a:rPr lang="nl-BE" smtClean="0"/>
              <a:t>15/01/2014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1C07-4768-44EF-AC02-B4620F08154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1644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98FA-C3DE-459B-8C00-FC9DC00E786F}" type="datetimeFigureOut">
              <a:rPr lang="nl-BE" smtClean="0"/>
              <a:t>15/01/2014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1C07-4768-44EF-AC02-B4620F08154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84665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98FA-C3DE-459B-8C00-FC9DC00E786F}" type="datetimeFigureOut">
              <a:rPr lang="nl-BE" smtClean="0"/>
              <a:t>15/01/2014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1C07-4768-44EF-AC02-B4620F08154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45217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98FA-C3DE-459B-8C00-FC9DC00E786F}" type="datetimeFigureOut">
              <a:rPr lang="nl-BE" smtClean="0"/>
              <a:t>15/01/2014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1C07-4768-44EF-AC02-B4620F08154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41521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98FA-C3DE-459B-8C00-FC9DC00E786F}" type="datetimeFigureOut">
              <a:rPr lang="nl-BE" smtClean="0"/>
              <a:t>15/01/2014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1C07-4768-44EF-AC02-B4620F08154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8467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98FA-C3DE-459B-8C00-FC9DC00E786F}" type="datetimeFigureOut">
              <a:rPr lang="nl-BE" smtClean="0"/>
              <a:t>15/01/2014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1C07-4768-44EF-AC02-B4620F08154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4372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98FA-C3DE-459B-8C00-FC9DC00E786F}" type="datetimeFigureOut">
              <a:rPr lang="nl-BE" smtClean="0"/>
              <a:t>15/01/2014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1C07-4768-44EF-AC02-B4620F08154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05970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198FA-C3DE-459B-8C00-FC9DC00E786F}" type="datetimeFigureOut">
              <a:rPr lang="nl-BE" smtClean="0"/>
              <a:t>15/01/2014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81C07-4768-44EF-AC02-B4620F08154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32447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nl-B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05" t="57609" r="8455" b="11724"/>
          <a:stretch/>
        </p:blipFill>
        <p:spPr bwMode="auto">
          <a:xfrm>
            <a:off x="760513" y="1268760"/>
            <a:ext cx="7416824" cy="2041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155" y="3588248"/>
            <a:ext cx="3023540" cy="3023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582745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161" y="-23339"/>
            <a:ext cx="9144000" cy="6858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>
                <a:solidFill>
                  <a:srgbClr val="FF0000"/>
                </a:solidFill>
              </a:rPr>
              <a:t>De tekenaar is MIO</a:t>
            </a:r>
            <a:endParaRPr lang="nl-B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10965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nl-BE" dirty="0" smtClean="0">
                <a:solidFill>
                  <a:srgbClr val="00B050"/>
                </a:solidFill>
              </a:rPr>
              <a:t>Wie zit er allemaal in de club?</a:t>
            </a:r>
            <a:endParaRPr lang="nl-BE" dirty="0">
              <a:solidFill>
                <a:srgbClr val="00B05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nl-BE" dirty="0" smtClean="0"/>
              <a:t>Marie</a:t>
            </a:r>
          </a:p>
          <a:p>
            <a:pPr>
              <a:buFontTx/>
              <a:buChar char="-"/>
            </a:pPr>
            <a:r>
              <a:rPr lang="nl-BE" dirty="0" smtClean="0"/>
              <a:t>Kika</a:t>
            </a:r>
          </a:p>
          <a:p>
            <a:pPr>
              <a:buFontTx/>
              <a:buChar char="-"/>
            </a:pPr>
            <a:r>
              <a:rPr lang="nl-BE" dirty="0" smtClean="0"/>
              <a:t>Ellen</a:t>
            </a:r>
          </a:p>
          <a:p>
            <a:pPr>
              <a:buFontTx/>
              <a:buChar char="-"/>
            </a:pPr>
            <a:r>
              <a:rPr lang="nl-BE" dirty="0" smtClean="0"/>
              <a:t>Liesje</a:t>
            </a:r>
          </a:p>
          <a:p>
            <a:pPr>
              <a:buFontTx/>
              <a:buChar char="-"/>
            </a:pPr>
            <a:r>
              <a:rPr lang="nl-BE" dirty="0" smtClean="0"/>
              <a:t>Fine</a:t>
            </a:r>
          </a:p>
          <a:p>
            <a:pPr>
              <a:buFontTx/>
              <a:buChar char="-"/>
            </a:pPr>
            <a:r>
              <a:rPr lang="nl-BE" dirty="0" smtClean="0"/>
              <a:t>Alix</a:t>
            </a:r>
          </a:p>
        </p:txBody>
      </p:sp>
      <p:sp>
        <p:nvSpPr>
          <p:cNvPr id="4" name="Zon 3"/>
          <p:cNvSpPr/>
          <p:nvPr/>
        </p:nvSpPr>
        <p:spPr>
          <a:xfrm>
            <a:off x="6588224" y="1988840"/>
            <a:ext cx="2088232" cy="18002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7235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nl-BE" dirty="0"/>
          </a:p>
        </p:txBody>
      </p:sp>
      <p:sp>
        <p:nvSpPr>
          <p:cNvPr id="4" name="Rechthoek 3"/>
          <p:cNvSpPr/>
          <p:nvPr/>
        </p:nvSpPr>
        <p:spPr>
          <a:xfrm>
            <a:off x="467544" y="1124744"/>
            <a:ext cx="7776864" cy="36317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nl-BE" sz="23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EINDE</a:t>
            </a:r>
            <a:endParaRPr lang="nl-BE" sz="23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9939154"/>
      </p:ext>
    </p:extLst>
  </p:cSld>
  <p:clrMapOvr>
    <a:masterClrMapping/>
  </p:clrMapOvr>
  <p:transition spd="slow">
    <p:push dir="u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19</Words>
  <Application>Microsoft Office PowerPoint</Application>
  <PresentationFormat>Diavoorstelling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Kantoorthema</vt:lpstr>
      <vt:lpstr>PowerPoint-presentatie</vt:lpstr>
      <vt:lpstr>De tekenaar is MIO</vt:lpstr>
      <vt:lpstr>Wie zit er allemaal in de club?</vt:lpstr>
      <vt:lpstr>PowerPoint-presentatie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Alix De Vos</dc:creator>
  <cp:lastModifiedBy>Alix De Vos</cp:lastModifiedBy>
  <cp:revision>4</cp:revision>
  <dcterms:created xsi:type="dcterms:W3CDTF">2014-01-15T13:56:59Z</dcterms:created>
  <dcterms:modified xsi:type="dcterms:W3CDTF">2014-01-15T14:28:13Z</dcterms:modified>
</cp:coreProperties>
</file>