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7C80"/>
    <a:srgbClr val="FFFF00"/>
    <a:srgbClr val="FFFFCC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41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D8F7E-42D6-4D54-87F9-3CFBF35D1478}" type="datetimeFigureOut">
              <a:rPr lang="nl-BE" smtClean="0"/>
              <a:pPr/>
              <a:t>12/04/2013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49F5D-2C51-402B-97F3-2DB686D851A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49F5D-2C51-402B-97F3-2DB686D851A7}" type="slidenum">
              <a:rPr lang="nl-BE" smtClean="0"/>
              <a:pPr/>
              <a:t>1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01975-5637-4678-8DC2-A70DCAA3F8F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A33B5-5F76-43B8-9FFA-C323CF30DC8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D2984-683A-49DD-A4C9-F82A5AFCC64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86B5E-07D2-438D-BFF8-6F36E13CCE0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DD0EC-6D76-4809-8C15-92BED4DFAAF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AA23A-72F7-4F13-B963-DB2420CA9DC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6DC53-22DA-4071-A10E-1FD723A9B03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6B36B-A8BE-48C4-A696-E60753D690B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DFB2A-AF95-4D72-9A33-4160EF3F5C3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E561A-6E81-4E39-B5DA-691A2E2C6C2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53F6A-2193-4313-ABFC-70EB6EBB736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4B859E8-401D-4000-9AB5-A6A9F797CA7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4"/>
          <p:cNvSpPr>
            <a:spLocks noChangeArrowheads="1"/>
          </p:cNvSpPr>
          <p:nvPr/>
        </p:nvSpPr>
        <p:spPr bwMode="auto">
          <a:xfrm>
            <a:off x="179388" y="188913"/>
            <a:ext cx="144462" cy="64087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/>
              <a:t>B</a:t>
            </a:r>
          </a:p>
          <a:p>
            <a:pPr algn="ctr"/>
            <a:r>
              <a:rPr lang="fr-BE"/>
              <a:t>O</a:t>
            </a:r>
          </a:p>
          <a:p>
            <a:pPr algn="ctr"/>
            <a:r>
              <a:rPr lang="fr-BE"/>
              <a:t>S</a:t>
            </a:r>
          </a:p>
          <a:p>
            <a:pPr algn="ctr"/>
            <a:r>
              <a:rPr lang="fr-BE"/>
              <a:t>R</a:t>
            </a:r>
          </a:p>
          <a:p>
            <a:pPr algn="ctr"/>
            <a:r>
              <a:rPr lang="fr-BE"/>
              <a:t>A</a:t>
            </a:r>
          </a:p>
          <a:p>
            <a:pPr algn="ctr"/>
            <a:r>
              <a:rPr lang="fr-BE"/>
              <a:t>N</a:t>
            </a:r>
          </a:p>
          <a:p>
            <a:pPr algn="ctr"/>
            <a:r>
              <a:rPr lang="fr-BE"/>
              <a:t>D</a:t>
            </a:r>
          </a:p>
          <a:p>
            <a:pPr algn="ctr"/>
            <a:endParaRPr lang="en-US"/>
          </a:p>
        </p:txBody>
      </p:sp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1042988" y="4797425"/>
            <a:ext cx="3241675" cy="12954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/>
              <a:t>BMX</a:t>
            </a:r>
            <a:endParaRPr lang="en-US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708400" y="5805488"/>
            <a:ext cx="576263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6877050" y="1341438"/>
            <a:ext cx="1943100" cy="518318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>
                <a:solidFill>
                  <a:srgbClr val="FFFFCC"/>
                </a:solidFill>
              </a:rPr>
              <a:t>parking</a:t>
            </a:r>
            <a:endParaRPr lang="en-US">
              <a:solidFill>
                <a:srgbClr val="FFFFCC"/>
              </a:solidFill>
            </a:endParaRPr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5003800" y="1341438"/>
            <a:ext cx="1439863" cy="25923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 b="1"/>
              <a:t>De Populier</a:t>
            </a:r>
            <a:endParaRPr lang="en-US" b="1"/>
          </a:p>
        </p:txBody>
      </p:sp>
      <p:sp>
        <p:nvSpPr>
          <p:cNvPr id="13318" name="Rectangle 9"/>
          <p:cNvSpPr>
            <a:spLocks noChangeArrowheads="1"/>
          </p:cNvSpPr>
          <p:nvPr/>
        </p:nvSpPr>
        <p:spPr bwMode="auto">
          <a:xfrm>
            <a:off x="971550" y="1196752"/>
            <a:ext cx="3816350" cy="2737073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 b="1"/>
              <a:t>jumping</a:t>
            </a:r>
            <a:endParaRPr lang="en-US" b="1"/>
          </a:p>
        </p:txBody>
      </p:sp>
      <p:sp>
        <p:nvSpPr>
          <p:cNvPr id="13319" name="Rectangle 15"/>
          <p:cNvSpPr>
            <a:spLocks noChangeArrowheads="1"/>
          </p:cNvSpPr>
          <p:nvPr/>
        </p:nvSpPr>
        <p:spPr bwMode="auto">
          <a:xfrm>
            <a:off x="827088" y="3644900"/>
            <a:ext cx="3603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17"/>
          <p:cNvSpPr>
            <a:spLocks noChangeArrowheads="1"/>
          </p:cNvSpPr>
          <p:nvPr/>
        </p:nvSpPr>
        <p:spPr bwMode="auto">
          <a:xfrm>
            <a:off x="5003800" y="4076700"/>
            <a:ext cx="1439863" cy="288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/>
              <a:t>winkels</a:t>
            </a:r>
            <a:endParaRPr lang="en-US"/>
          </a:p>
        </p:txBody>
      </p:sp>
      <p:sp>
        <p:nvSpPr>
          <p:cNvPr id="13321" name="Rectangle 12"/>
          <p:cNvSpPr>
            <a:spLocks noChangeArrowheads="1"/>
          </p:cNvSpPr>
          <p:nvPr/>
        </p:nvSpPr>
        <p:spPr bwMode="auto">
          <a:xfrm>
            <a:off x="6011863" y="4437063"/>
            <a:ext cx="431800" cy="1152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 sz="1000" b="1"/>
              <a:t>T</a:t>
            </a:r>
          </a:p>
          <a:p>
            <a:pPr algn="ctr"/>
            <a:r>
              <a:rPr lang="fr-BE" sz="1000" b="1"/>
              <a:t>E</a:t>
            </a:r>
          </a:p>
          <a:p>
            <a:pPr algn="ctr"/>
            <a:r>
              <a:rPr lang="fr-BE" sz="1000" b="1"/>
              <a:t>A</a:t>
            </a:r>
          </a:p>
          <a:p>
            <a:pPr algn="ctr"/>
            <a:r>
              <a:rPr lang="fr-BE" sz="1000" b="1"/>
              <a:t>M</a:t>
            </a:r>
          </a:p>
          <a:p>
            <a:pPr algn="ctr"/>
            <a:r>
              <a:rPr lang="fr-BE" sz="1000" b="1"/>
              <a:t>S</a:t>
            </a:r>
          </a:p>
          <a:p>
            <a:pPr algn="ctr"/>
            <a:endParaRPr lang="en-US" sz="1000" b="1"/>
          </a:p>
        </p:txBody>
      </p:sp>
      <p:sp>
        <p:nvSpPr>
          <p:cNvPr id="13322" name="Rectangle 13"/>
          <p:cNvSpPr>
            <a:spLocks noChangeArrowheads="1"/>
          </p:cNvSpPr>
          <p:nvPr/>
        </p:nvSpPr>
        <p:spPr bwMode="auto">
          <a:xfrm>
            <a:off x="4787900" y="6165850"/>
            <a:ext cx="1944688" cy="3587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>
                <a:solidFill>
                  <a:schemeClr val="bg1"/>
                </a:solidFill>
              </a:rPr>
              <a:t>Parking Commis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323" name="Rectangle 14"/>
          <p:cNvSpPr>
            <a:spLocks noChangeArrowheads="1"/>
          </p:cNvSpPr>
          <p:nvPr/>
        </p:nvSpPr>
        <p:spPr bwMode="auto">
          <a:xfrm>
            <a:off x="4427538" y="5661025"/>
            <a:ext cx="4392612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 sz="1200" b="1">
                <a:solidFill>
                  <a:srgbClr val="FF3300"/>
                </a:solidFill>
              </a:rPr>
              <a:t>Ambulance + doorgang</a:t>
            </a:r>
            <a:endParaRPr lang="en-US" sz="1200" b="1">
              <a:solidFill>
                <a:srgbClr val="FF3300"/>
              </a:solidFill>
            </a:endParaRPr>
          </a:p>
        </p:txBody>
      </p:sp>
      <p:sp>
        <p:nvSpPr>
          <p:cNvPr id="13324" name="Oval 15"/>
          <p:cNvSpPr>
            <a:spLocks noChangeArrowheads="1"/>
          </p:cNvSpPr>
          <p:nvPr/>
        </p:nvSpPr>
        <p:spPr bwMode="auto">
          <a:xfrm>
            <a:off x="5580063" y="4508500"/>
            <a:ext cx="287337" cy="288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BE" sz="800"/>
              <a:t>drank</a:t>
            </a:r>
            <a:endParaRPr lang="en-US" sz="800"/>
          </a:p>
        </p:txBody>
      </p:sp>
      <p:sp>
        <p:nvSpPr>
          <p:cNvPr id="13325" name="Rectangle 16"/>
          <p:cNvSpPr>
            <a:spLocks noChangeArrowheads="1"/>
          </p:cNvSpPr>
          <p:nvPr/>
        </p:nvSpPr>
        <p:spPr bwMode="auto">
          <a:xfrm>
            <a:off x="468313" y="4149725"/>
            <a:ext cx="790575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BE" sz="800" b="1"/>
              <a:t>eten en drank</a:t>
            </a:r>
            <a:endParaRPr lang="en-US" sz="800" b="1"/>
          </a:p>
        </p:txBody>
      </p:sp>
      <p:sp>
        <p:nvSpPr>
          <p:cNvPr id="13326" name="Rectangle 17"/>
          <p:cNvSpPr>
            <a:spLocks noChangeArrowheads="1"/>
          </p:cNvSpPr>
          <p:nvPr/>
        </p:nvSpPr>
        <p:spPr bwMode="auto">
          <a:xfrm>
            <a:off x="1619250" y="4437063"/>
            <a:ext cx="129698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 dirty="0" smtClean="0">
                <a:solidFill>
                  <a:srgbClr val="FF3300"/>
                </a:solidFill>
              </a:rPr>
              <a:t>TENT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13327" name="Rectangle 18"/>
          <p:cNvSpPr>
            <a:spLocks noChangeArrowheads="1"/>
          </p:cNvSpPr>
          <p:nvPr/>
        </p:nvSpPr>
        <p:spPr bwMode="auto">
          <a:xfrm>
            <a:off x="2987675" y="4437063"/>
            <a:ext cx="720725" cy="2873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/>
              <a:t>VIP</a:t>
            </a:r>
            <a:endParaRPr lang="en-US"/>
          </a:p>
        </p:txBody>
      </p:sp>
      <p:sp>
        <p:nvSpPr>
          <p:cNvPr id="13328" name="Rectangle 20"/>
          <p:cNvSpPr>
            <a:spLocks noChangeArrowheads="1"/>
          </p:cNvSpPr>
          <p:nvPr/>
        </p:nvSpPr>
        <p:spPr bwMode="auto">
          <a:xfrm>
            <a:off x="3779838" y="4581525"/>
            <a:ext cx="2873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 sz="900" b="1"/>
              <a:t>jury</a:t>
            </a:r>
            <a:endParaRPr lang="en-US" sz="900" b="1"/>
          </a:p>
        </p:txBody>
      </p:sp>
      <p:sp>
        <p:nvSpPr>
          <p:cNvPr id="13329" name="Rectangle 21"/>
          <p:cNvSpPr>
            <a:spLocks noChangeArrowheads="1"/>
          </p:cNvSpPr>
          <p:nvPr/>
        </p:nvSpPr>
        <p:spPr bwMode="auto">
          <a:xfrm>
            <a:off x="611188" y="692150"/>
            <a:ext cx="8137525" cy="504602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 sz="3600" dirty="0" err="1"/>
              <a:t>Verboden</a:t>
            </a:r>
            <a:r>
              <a:rPr lang="fr-BE" sz="3600" dirty="0"/>
              <a:t> zone</a:t>
            </a:r>
            <a:endParaRPr lang="en-US" sz="3600" dirty="0"/>
          </a:p>
        </p:txBody>
      </p:sp>
      <p:sp>
        <p:nvSpPr>
          <p:cNvPr id="13330" name="Oval 22"/>
          <p:cNvSpPr>
            <a:spLocks noChangeArrowheads="1"/>
          </p:cNvSpPr>
          <p:nvPr/>
        </p:nvSpPr>
        <p:spPr bwMode="auto">
          <a:xfrm>
            <a:off x="3924300" y="5805488"/>
            <a:ext cx="142875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BE">
                <a:solidFill>
                  <a:srgbClr val="FF3300"/>
                </a:solidFill>
              </a:rPr>
              <a:t>+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3332" name="Rectangle 24"/>
          <p:cNvSpPr>
            <a:spLocks noChangeArrowheads="1"/>
          </p:cNvSpPr>
          <p:nvPr/>
        </p:nvSpPr>
        <p:spPr bwMode="auto">
          <a:xfrm>
            <a:off x="4427538" y="5300663"/>
            <a:ext cx="1008062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 sz="900" b="1"/>
              <a:t>rennerspark</a:t>
            </a:r>
            <a:endParaRPr lang="en-US" sz="900" b="1"/>
          </a:p>
        </p:txBody>
      </p:sp>
      <p:sp>
        <p:nvSpPr>
          <p:cNvPr id="13333" name="Line 29"/>
          <p:cNvSpPr>
            <a:spLocks noChangeShapeType="1"/>
          </p:cNvSpPr>
          <p:nvPr/>
        </p:nvSpPr>
        <p:spPr bwMode="auto">
          <a:xfrm>
            <a:off x="4284663" y="4797425"/>
            <a:ext cx="1295400" cy="2873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Line 30"/>
          <p:cNvSpPr>
            <a:spLocks noChangeShapeType="1"/>
          </p:cNvSpPr>
          <p:nvPr/>
        </p:nvSpPr>
        <p:spPr bwMode="auto">
          <a:xfrm>
            <a:off x="4284663" y="5013325"/>
            <a:ext cx="1008062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Line 32"/>
          <p:cNvSpPr>
            <a:spLocks noChangeShapeType="1"/>
          </p:cNvSpPr>
          <p:nvPr/>
        </p:nvSpPr>
        <p:spPr bwMode="auto">
          <a:xfrm>
            <a:off x="4284663" y="60928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Line 33"/>
          <p:cNvSpPr>
            <a:spLocks noChangeShapeType="1"/>
          </p:cNvSpPr>
          <p:nvPr/>
        </p:nvSpPr>
        <p:spPr bwMode="auto">
          <a:xfrm>
            <a:off x="6516688" y="4076700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Line 34"/>
          <p:cNvSpPr>
            <a:spLocks noChangeShapeType="1"/>
          </p:cNvSpPr>
          <p:nvPr/>
        </p:nvSpPr>
        <p:spPr bwMode="auto">
          <a:xfrm>
            <a:off x="323850" y="67421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8" name="Text Box 29"/>
          <p:cNvSpPr txBox="1">
            <a:spLocks noChangeArrowheads="1"/>
          </p:cNvSpPr>
          <p:nvPr/>
        </p:nvSpPr>
        <p:spPr bwMode="auto">
          <a:xfrm>
            <a:off x="684213" y="6553200"/>
            <a:ext cx="788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BE" sz="1400"/>
              <a:t>= nadar</a:t>
            </a:r>
            <a:endParaRPr lang="en-US" sz="1400"/>
          </a:p>
        </p:txBody>
      </p:sp>
      <p:sp>
        <p:nvSpPr>
          <p:cNvPr id="13339" name="Line 30"/>
          <p:cNvSpPr>
            <a:spLocks noChangeShapeType="1"/>
          </p:cNvSpPr>
          <p:nvPr/>
        </p:nvSpPr>
        <p:spPr bwMode="auto">
          <a:xfrm>
            <a:off x="6588125" y="6021388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0" name="Line 32"/>
          <p:cNvSpPr>
            <a:spLocks noChangeShapeType="1"/>
          </p:cNvSpPr>
          <p:nvPr/>
        </p:nvSpPr>
        <p:spPr bwMode="auto">
          <a:xfrm>
            <a:off x="6804025" y="61658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1" name="Line 34"/>
          <p:cNvSpPr>
            <a:spLocks noChangeShapeType="1"/>
          </p:cNvSpPr>
          <p:nvPr/>
        </p:nvSpPr>
        <p:spPr bwMode="auto">
          <a:xfrm>
            <a:off x="4572000" y="5589588"/>
            <a:ext cx="19446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2" name="Line 35"/>
          <p:cNvSpPr>
            <a:spLocks noChangeShapeType="1"/>
          </p:cNvSpPr>
          <p:nvPr/>
        </p:nvSpPr>
        <p:spPr bwMode="auto">
          <a:xfrm flipV="1">
            <a:off x="6443663" y="11255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3" name="Line 37"/>
          <p:cNvSpPr>
            <a:spLocks noChangeShapeType="1"/>
          </p:cNvSpPr>
          <p:nvPr/>
        </p:nvSpPr>
        <p:spPr bwMode="auto">
          <a:xfrm>
            <a:off x="4787900" y="15573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4" name="Line 38"/>
          <p:cNvSpPr>
            <a:spLocks noChangeShapeType="1"/>
          </p:cNvSpPr>
          <p:nvPr/>
        </p:nvSpPr>
        <p:spPr bwMode="auto">
          <a:xfrm>
            <a:off x="323850" y="35734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Line 39"/>
          <p:cNvSpPr>
            <a:spLocks noChangeShapeType="1"/>
          </p:cNvSpPr>
          <p:nvPr/>
        </p:nvSpPr>
        <p:spPr bwMode="auto">
          <a:xfrm>
            <a:off x="5003800" y="3933825"/>
            <a:ext cx="15128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7" name="Rectangle 38"/>
          <p:cNvSpPr>
            <a:spLocks noChangeArrowheads="1"/>
          </p:cNvSpPr>
          <p:nvPr/>
        </p:nvSpPr>
        <p:spPr bwMode="auto">
          <a:xfrm>
            <a:off x="395288" y="4797425"/>
            <a:ext cx="288925" cy="1295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BE" sz="1000" b="1"/>
              <a:t>E</a:t>
            </a:r>
          </a:p>
          <a:p>
            <a:pPr algn="ctr"/>
            <a:r>
              <a:rPr lang="fr-BE" sz="1000" b="1"/>
              <a:t>A</a:t>
            </a:r>
          </a:p>
          <a:p>
            <a:pPr algn="ctr"/>
            <a:r>
              <a:rPr lang="fr-BE" sz="1000" b="1"/>
              <a:t>S</a:t>
            </a:r>
          </a:p>
          <a:p>
            <a:pPr algn="ctr"/>
            <a:r>
              <a:rPr lang="fr-BE" sz="1000" b="1"/>
              <a:t>Y</a:t>
            </a:r>
          </a:p>
          <a:p>
            <a:pPr algn="ctr"/>
            <a:endParaRPr lang="fr-BE" sz="1000" b="1"/>
          </a:p>
          <a:p>
            <a:pPr algn="ctr"/>
            <a:r>
              <a:rPr lang="fr-BE" sz="1000" b="1"/>
              <a:t>U</a:t>
            </a:r>
          </a:p>
          <a:p>
            <a:pPr algn="ctr"/>
            <a:r>
              <a:rPr lang="fr-BE" sz="1000" b="1"/>
              <a:t>P</a:t>
            </a:r>
          </a:p>
          <a:p>
            <a:pPr algn="ctr"/>
            <a:endParaRPr lang="en-US" sz="1000" b="1"/>
          </a:p>
        </p:txBody>
      </p:sp>
      <p:sp>
        <p:nvSpPr>
          <p:cNvPr id="13348" name="Line 39"/>
          <p:cNvSpPr>
            <a:spLocks noChangeShapeType="1"/>
          </p:cNvSpPr>
          <p:nvPr/>
        </p:nvSpPr>
        <p:spPr bwMode="auto">
          <a:xfrm>
            <a:off x="1619250" y="450850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9" name="Text Box 40"/>
          <p:cNvSpPr txBox="1">
            <a:spLocks noChangeArrowheads="1"/>
          </p:cNvSpPr>
          <p:nvPr/>
        </p:nvSpPr>
        <p:spPr bwMode="auto">
          <a:xfrm>
            <a:off x="2051050" y="4365625"/>
            <a:ext cx="6477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BE" sz="800"/>
              <a:t>30m</a:t>
            </a:r>
            <a:endParaRPr lang="en-US" sz="800"/>
          </a:p>
        </p:txBody>
      </p:sp>
      <p:sp>
        <p:nvSpPr>
          <p:cNvPr id="13351" name="Line 42"/>
          <p:cNvSpPr>
            <a:spLocks noChangeShapeType="1"/>
          </p:cNvSpPr>
          <p:nvPr/>
        </p:nvSpPr>
        <p:spPr bwMode="auto">
          <a:xfrm>
            <a:off x="4500563" y="11255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2" name="Rectangle 43"/>
          <p:cNvSpPr>
            <a:spLocks noChangeArrowheads="1"/>
          </p:cNvSpPr>
          <p:nvPr/>
        </p:nvSpPr>
        <p:spPr bwMode="auto">
          <a:xfrm>
            <a:off x="323850" y="692150"/>
            <a:ext cx="647700" cy="2808288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3" name="Line 46"/>
          <p:cNvSpPr>
            <a:spLocks noChangeShapeType="1"/>
          </p:cNvSpPr>
          <p:nvPr/>
        </p:nvSpPr>
        <p:spPr bwMode="auto">
          <a:xfrm flipH="1">
            <a:off x="6443663" y="40052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54" name="Text Box 47"/>
          <p:cNvSpPr txBox="1">
            <a:spLocks noChangeArrowheads="1"/>
          </p:cNvSpPr>
          <p:nvPr/>
        </p:nvSpPr>
        <p:spPr bwMode="auto">
          <a:xfrm>
            <a:off x="6372225" y="3789363"/>
            <a:ext cx="4841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BE" sz="800" b="1"/>
              <a:t>inkom</a:t>
            </a:r>
            <a:endParaRPr lang="en-US" sz="800" b="1"/>
          </a:p>
        </p:txBody>
      </p:sp>
      <p:sp>
        <p:nvSpPr>
          <p:cNvPr id="13355" name="Line 48"/>
          <p:cNvSpPr>
            <a:spLocks noChangeShapeType="1"/>
          </p:cNvSpPr>
          <p:nvPr/>
        </p:nvSpPr>
        <p:spPr bwMode="auto">
          <a:xfrm>
            <a:off x="2987675" y="45085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56" name="Text Box 49"/>
          <p:cNvSpPr txBox="1">
            <a:spLocks noChangeArrowheads="1"/>
          </p:cNvSpPr>
          <p:nvPr/>
        </p:nvSpPr>
        <p:spPr bwMode="auto">
          <a:xfrm>
            <a:off x="3132138" y="4365625"/>
            <a:ext cx="38258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BE" sz="800"/>
              <a:t>20m</a:t>
            </a:r>
            <a:endParaRPr lang="en-US" sz="800"/>
          </a:p>
        </p:txBody>
      </p:sp>
      <p:sp>
        <p:nvSpPr>
          <p:cNvPr id="13357" name="Text Box 46"/>
          <p:cNvSpPr txBox="1">
            <a:spLocks noChangeArrowheads="1"/>
          </p:cNvSpPr>
          <p:nvPr/>
        </p:nvSpPr>
        <p:spPr bwMode="auto">
          <a:xfrm>
            <a:off x="4624388" y="5608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3358" name="Picture 48" descr="knutselen ziek zij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5661025"/>
            <a:ext cx="503237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59" name="Text Box 60"/>
          <p:cNvSpPr txBox="1">
            <a:spLocks noChangeArrowheads="1"/>
          </p:cNvSpPr>
          <p:nvPr/>
        </p:nvSpPr>
        <p:spPr bwMode="auto">
          <a:xfrm>
            <a:off x="3059113" y="0"/>
            <a:ext cx="3057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BE" b="1" dirty="0" smtClean="0"/>
              <a:t>AK </a:t>
            </a:r>
            <a:r>
              <a:rPr lang="fr-BE" b="1" dirty="0"/>
              <a:t>BMX </a:t>
            </a:r>
            <a:r>
              <a:rPr lang="fr-BE" b="1" smtClean="0"/>
              <a:t>27-28 APRIL 2013</a:t>
            </a:r>
            <a:endParaRPr lang="en-US" b="1" dirty="0"/>
          </a:p>
        </p:txBody>
      </p:sp>
      <p:sp>
        <p:nvSpPr>
          <p:cNvPr id="13360" name="Text Box 61"/>
          <p:cNvSpPr txBox="1">
            <a:spLocks noChangeArrowheads="1"/>
          </p:cNvSpPr>
          <p:nvPr/>
        </p:nvSpPr>
        <p:spPr bwMode="auto">
          <a:xfrm>
            <a:off x="8151813" y="-7938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3361" name="Afbeelding 0" descr="logo_bm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350" y="115888"/>
            <a:ext cx="4841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51</Words>
  <Application>Microsoft Office PowerPoint</Application>
  <PresentationFormat>Diavoorstelling (4:3)</PresentationFormat>
  <Paragraphs>40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Default Design</vt:lpstr>
      <vt:lpstr>Dia 1</vt:lpstr>
    </vt:vector>
  </TitlesOfParts>
  <Company>IDCN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matheussen.g</dc:creator>
  <cp:lastModifiedBy>Gebruiker</cp:lastModifiedBy>
  <cp:revision>20</cp:revision>
  <dcterms:created xsi:type="dcterms:W3CDTF">2011-02-07T14:06:40Z</dcterms:created>
  <dcterms:modified xsi:type="dcterms:W3CDTF">2013-04-12T07:04:40Z</dcterms:modified>
</cp:coreProperties>
</file>