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F7A2-D3AA-4B36-B28F-8792518B3FEB}" type="datetimeFigureOut">
              <a:rPr lang="nl-BE" smtClean="0"/>
              <a:t>28/02/2010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8D26-2232-46D1-896D-F1B82DE6263B}" type="slidenum">
              <a:rPr lang="nl-BE" smtClean="0"/>
              <a:t>‹#›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rouw_huile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3889380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NN-mmmmm-girls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357298"/>
            <a:ext cx="2857500" cy="523875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357422" y="57148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  <a:endParaRPr lang="nl-BE" sz="4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628652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Muziek  Send my an Angel</a:t>
            </a:r>
            <a:endParaRPr lang="nl-BE" dirty="0">
              <a:latin typeface="Algerian" pitchFamily="82" charset="0"/>
            </a:endParaRPr>
          </a:p>
        </p:txBody>
      </p:sp>
    </p:spTree>
  </p:cSld>
  <p:clrMapOvr>
    <a:masterClrMapping/>
  </p:clrMapOvr>
  <p:transition advTm="18000">
    <p:wipe dir="d"/>
    <p:sndAc>
      <p:stSnd>
        <p:snd r:embed="rId2" name="Scorpions - Send Me An Angel (2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6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252806" cy="4714908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29190" y="714356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 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Vraag ik mij af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Waarom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 vele teleurstellingen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En pijn 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xlgeg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572008"/>
            <a:ext cx="3619500" cy="1219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6357958"/>
            <a:ext cx="36433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en_and_nature%20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6381750" cy="4448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Voel ik mij machteloos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En klein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En spreek er met niemand over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4348" y="6357958"/>
            <a:ext cx="18573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htzz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905250" cy="523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43504" y="642918"/>
            <a:ext cx="36433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 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Verlang ik er naar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Dat iemand mij begrijpt</a:t>
            </a:r>
          </a:p>
          <a:p>
            <a:endParaRPr lang="nl-BE" dirty="0"/>
          </a:p>
        </p:txBody>
      </p:sp>
      <p:pic>
        <p:nvPicPr>
          <p:cNvPr id="4" name="Picture 3" descr="ros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572008"/>
            <a:ext cx="3067050" cy="876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29124" y="6215082"/>
            <a:ext cx="3429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eam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2476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00562" y="928670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Ben ik verbitterd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Door verdriet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Het wordt een last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Op mijn schouders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En vecht ik tegen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Mijn tranen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199034pvi7k3vb2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429132"/>
            <a:ext cx="3914775" cy="18669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786446" y="4429132"/>
            <a:ext cx="2857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easoninEden1i_MeganCh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5238760" cy="5286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6143636" y="785794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Heb ik zo een verdriet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Probeer het te vergeten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Maar het gaat niet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bildchenunddividers912jj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075" y="4857760"/>
            <a:ext cx="3971925" cy="1162050"/>
          </a:xfrm>
          <a:prstGeom prst="rect">
            <a:avLst/>
          </a:prstGeom>
        </p:spPr>
      </p:pic>
    </p:spTree>
  </p:cSld>
  <p:clrMapOvr>
    <a:masterClrMapping/>
  </p:clrMapOvr>
  <p:transition spd="med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244316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571480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Koester ik mijn liefde voor jou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Zul jij ooit beseffen 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Dat ik echt veel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Van je hou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0dividerbars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29132"/>
            <a:ext cx="3000375" cy="8572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143372" y="5929330"/>
            <a:ext cx="42148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en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857628"/>
            <a:ext cx="2214578" cy="204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1214422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 smtClean="0">
                <a:latin typeface="Algerian" pitchFamily="82" charset="0"/>
              </a:rPr>
              <a:t>Einde</a:t>
            </a:r>
            <a:endParaRPr lang="nl-BE" sz="80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00063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itchFamily="82" charset="0"/>
              </a:rPr>
              <a:t>Presentatie Mieke</a:t>
            </a:r>
            <a:endParaRPr lang="nl-BE" dirty="0">
              <a:latin typeface="Algerian" pitchFamily="82" charset="0"/>
            </a:endParaRPr>
          </a:p>
        </p:txBody>
      </p:sp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1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2619380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14876" y="785794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400" dirty="0" smtClean="0">
                <a:solidFill>
                  <a:srgbClr val="FF0000"/>
                </a:solidFill>
                <a:latin typeface="Algerian" pitchFamily="82" charset="0"/>
              </a:rPr>
              <a:t>Verstop ik mijn pijn</a:t>
            </a:r>
          </a:p>
          <a:p>
            <a:r>
              <a:rPr lang="nl-BE" sz="2400" dirty="0" smtClean="0">
                <a:solidFill>
                  <a:srgbClr val="FF0000"/>
                </a:solidFill>
                <a:latin typeface="Algerian" pitchFamily="82" charset="0"/>
              </a:rPr>
              <a:t>Mijn verdriet</a:t>
            </a:r>
          </a:p>
          <a:p>
            <a:r>
              <a:rPr lang="nl-BE" sz="2400" dirty="0" smtClean="0">
                <a:solidFill>
                  <a:srgbClr val="FF0000"/>
                </a:solidFill>
                <a:latin typeface="Algerian" pitchFamily="82" charset="0"/>
              </a:rPr>
              <a:t>Mijn nooit gehuilde tranen</a:t>
            </a:r>
          </a:p>
          <a:p>
            <a:r>
              <a:rPr lang="nl-BE" sz="2400" dirty="0" smtClean="0">
                <a:solidFill>
                  <a:srgbClr val="FF0000"/>
                </a:solidFill>
                <a:latin typeface="Algerian" pitchFamily="82" charset="0"/>
              </a:rPr>
              <a:t>Die niemand ooit ziet</a:t>
            </a:r>
            <a:endParaRPr lang="nl-BE" sz="24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yjr66w3b8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643314"/>
            <a:ext cx="4381500" cy="2581275"/>
          </a:xfrm>
          <a:prstGeom prst="rect">
            <a:avLst/>
          </a:prstGeom>
        </p:spPr>
      </p:pic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2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2571768" cy="342902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000628" y="928670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Voel ik angst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Eenzaamheid 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z-2520roz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143380"/>
            <a:ext cx="3810000" cy="990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28860" y="5857892"/>
            <a:ext cx="48577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6qc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6459914" cy="51435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6072198" y="857232"/>
            <a:ext cx="285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Verlang ik naar liefde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 innerlijke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Strijd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vxaq082rl6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76750"/>
            <a:ext cx="4762500" cy="2381250"/>
          </a:xfrm>
          <a:prstGeom prst="rect">
            <a:avLst/>
          </a:prstGeom>
        </p:spPr>
      </p:pic>
    </p:spTree>
  </p:cSld>
  <p:clrMapOvr>
    <a:masterClrMapping/>
  </p:clrMapOvr>
  <p:transition spd="med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10a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6096000" cy="5924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6786578" y="857232"/>
            <a:ext cx="23574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Voel ik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Een verlangen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Groeien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Pril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Als een roos 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In de knop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12bd5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4086225" cy="523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0694" y="928670"/>
            <a:ext cx="3071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Ween ik bitterzoete tranen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Verborgen blijft mijn pijn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sNoXtmQb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5214950"/>
            <a:ext cx="3876675" cy="533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29124" y="6357958"/>
            <a:ext cx="37147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b053bk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5648325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57950" y="857232"/>
            <a:ext cx="24288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Wou ik dat ik alles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Kon vergeten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Loslaten en accepteren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Maar mijn hart wil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Het niet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14942" y="6429396"/>
            <a:ext cx="3214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hd051Xu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4333875" cy="555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72132" y="857232"/>
            <a:ext cx="3071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Voel ik mij zo alleen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Niemand die de pijn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Kan wegnemen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ipr1q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214950"/>
            <a:ext cx="4419600" cy="781050"/>
          </a:xfrm>
          <a:prstGeom prst="rect">
            <a:avLst/>
          </a:prstGeom>
        </p:spPr>
      </p:pic>
    </p:spTree>
  </p:cSld>
  <p:clrMapOvr>
    <a:masterClrMapping/>
  </p:clrMapOvr>
  <p:transition spd="med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p050_8P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3810000" cy="3800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0694" y="857232"/>
            <a:ext cx="3214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Diep in mijn hart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Vraag ik mij af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Waarom 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Mijn leven 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lgerian" pitchFamily="82" charset="0"/>
              </a:rPr>
              <a:t>Alleen uit verdriet moet zijn</a:t>
            </a:r>
            <a:endParaRPr lang="nl-BE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" descr="z-2520met2520bloem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5214950"/>
            <a:ext cx="3790950" cy="5143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57356" y="6357958"/>
            <a:ext cx="51435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230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 jeanne</dc:creator>
  <cp:lastModifiedBy>Marie jeanne</cp:lastModifiedBy>
  <cp:revision>15</cp:revision>
  <dcterms:created xsi:type="dcterms:W3CDTF">2010-02-28T11:15:40Z</dcterms:created>
  <dcterms:modified xsi:type="dcterms:W3CDTF">2010-02-28T13:47:23Z</dcterms:modified>
</cp:coreProperties>
</file>