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30" name="Date Placeholder 29"/>
          <p:cNvSpPr>
            <a:spLocks noGrp="1"/>
          </p:cNvSpPr>
          <p:nvPr>
            <p:ph type="dt" sz="half" idx="10"/>
          </p:nvPr>
        </p:nvSpPr>
        <p:spPr/>
        <p:txBody>
          <a:bodyPr/>
          <a:lstStyle/>
          <a:p>
            <a:fld id="{2755B40D-19ED-4646-BDA2-FAB8F5DF6870}" type="datetimeFigureOut">
              <a:rPr lang="nl-BE" smtClean="0"/>
              <a:t>29/11/2010</a:t>
            </a:fld>
            <a:endParaRPr lang="nl-BE"/>
          </a:p>
        </p:txBody>
      </p:sp>
      <p:sp>
        <p:nvSpPr>
          <p:cNvPr id="19" name="Footer Placeholder 18"/>
          <p:cNvSpPr>
            <a:spLocks noGrp="1"/>
          </p:cNvSpPr>
          <p:nvPr>
            <p:ph type="ftr" sz="quarter" idx="11"/>
          </p:nvPr>
        </p:nvSpPr>
        <p:spPr/>
        <p:txBody>
          <a:bodyPr/>
          <a:lstStyle/>
          <a:p>
            <a:endParaRPr lang="nl-BE"/>
          </a:p>
        </p:txBody>
      </p:sp>
      <p:sp>
        <p:nvSpPr>
          <p:cNvPr id="27" name="Slide Number Placeholder 26"/>
          <p:cNvSpPr>
            <a:spLocks noGrp="1"/>
          </p:cNvSpPr>
          <p:nvPr>
            <p:ph type="sldNum" sz="quarter" idx="12"/>
          </p:nvPr>
        </p:nvSpPr>
        <p:spPr/>
        <p:txBody>
          <a:bodyPr/>
          <a:lstStyle/>
          <a:p>
            <a:fld id="{30DFA177-0EF9-4260-931F-20B208A17A6D}" type="slidenum">
              <a:rPr lang="nl-BE" smtClean="0"/>
              <a:t>‹nr.›</a:t>
            </a:fld>
            <a:endParaRPr lang="nl-BE"/>
          </a:p>
        </p:txBody>
      </p:sp>
    </p:spTree>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2755B40D-19ED-4646-BDA2-FAB8F5DF6870}" type="datetimeFigureOut">
              <a:rPr lang="nl-BE" smtClean="0"/>
              <a:t>29/11/2010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2755B40D-19ED-4646-BDA2-FAB8F5DF6870}" type="datetimeFigureOut">
              <a:rPr lang="nl-BE" smtClean="0"/>
              <a:t>29/11/2010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Content Placeholder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2755B40D-19ED-4646-BDA2-FAB8F5DF6870}" type="datetimeFigureOut">
              <a:rPr lang="nl-BE" smtClean="0"/>
              <a:t>29/11/2010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Date Placeholder 3"/>
          <p:cNvSpPr>
            <a:spLocks noGrp="1"/>
          </p:cNvSpPr>
          <p:nvPr>
            <p:ph type="dt" sz="half" idx="10"/>
          </p:nvPr>
        </p:nvSpPr>
        <p:spPr/>
        <p:txBody>
          <a:bodyPr/>
          <a:lstStyle/>
          <a:p>
            <a:fld id="{2755B40D-19ED-4646-BDA2-FAB8F5DF6870}" type="datetimeFigureOut">
              <a:rPr lang="nl-BE" smtClean="0"/>
              <a:t>29/11/2010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30DFA177-0EF9-4260-931F-20B208A17A6D}" type="slidenum">
              <a:rPr lang="nl-BE" smtClean="0"/>
              <a:t>‹nr.›</a:t>
            </a:fld>
            <a:endParaRPr lang="nl-BE"/>
          </a:p>
        </p:txBody>
      </p:sp>
    </p:spTree>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2755B40D-19ED-4646-BDA2-FAB8F5DF6870}" type="datetimeFigureOut">
              <a:rPr lang="nl-BE" smtClean="0"/>
              <a:t>29/11/2010</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Date Placeholder 6"/>
          <p:cNvSpPr>
            <a:spLocks noGrp="1"/>
          </p:cNvSpPr>
          <p:nvPr>
            <p:ph type="dt" sz="half" idx="10"/>
          </p:nvPr>
        </p:nvSpPr>
        <p:spPr/>
        <p:txBody>
          <a:bodyPr/>
          <a:lstStyle/>
          <a:p>
            <a:fld id="{2755B40D-19ED-4646-BDA2-FAB8F5DF6870}" type="datetimeFigureOut">
              <a:rPr lang="nl-BE" smtClean="0"/>
              <a:t>29/11/2010</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Date Placeholder 2"/>
          <p:cNvSpPr>
            <a:spLocks noGrp="1"/>
          </p:cNvSpPr>
          <p:nvPr>
            <p:ph type="dt" sz="half" idx="10"/>
          </p:nvPr>
        </p:nvSpPr>
        <p:spPr/>
        <p:txBody>
          <a:bodyPr/>
          <a:lstStyle/>
          <a:p>
            <a:fld id="{2755B40D-19ED-4646-BDA2-FAB8F5DF6870}" type="datetimeFigureOut">
              <a:rPr lang="nl-BE" smtClean="0"/>
              <a:t>29/11/2010</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5B40D-19ED-4646-BDA2-FAB8F5DF6870}" type="datetimeFigureOut">
              <a:rPr lang="nl-BE" smtClean="0"/>
              <a:t>29/11/2010</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2755B40D-19ED-4646-BDA2-FAB8F5DF6870}" type="datetimeFigureOut">
              <a:rPr lang="nl-BE" smtClean="0"/>
              <a:t>29/11/2010</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30DFA177-0EF9-4260-931F-20B208A17A6D}" type="slidenum">
              <a:rPr lang="nl-BE" smtClean="0"/>
              <a:t>‹nr.›</a:t>
            </a:fld>
            <a:endParaRPr lang="nl-BE"/>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Date Placeholder 4"/>
          <p:cNvSpPr>
            <a:spLocks noGrp="1"/>
          </p:cNvSpPr>
          <p:nvPr>
            <p:ph type="dt" sz="half" idx="10"/>
          </p:nvPr>
        </p:nvSpPr>
        <p:spPr/>
        <p:txBody>
          <a:bodyPr/>
          <a:lstStyle/>
          <a:p>
            <a:fld id="{2755B40D-19ED-4646-BDA2-FAB8F5DF6870}" type="datetimeFigureOut">
              <a:rPr lang="nl-BE" smtClean="0"/>
              <a:t>29/11/2010</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a:xfrm>
            <a:off x="8077200" y="6356350"/>
            <a:ext cx="609600" cy="365125"/>
          </a:xfrm>
        </p:spPr>
        <p:txBody>
          <a:bodyPr/>
          <a:lstStyle/>
          <a:p>
            <a:fld id="{30DFA177-0EF9-4260-931F-20B208A17A6D}" type="slidenum">
              <a:rPr lang="nl-BE" smtClean="0"/>
              <a:t>‹nr.›</a:t>
            </a:fld>
            <a:endParaRPr lang="nl-B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55B40D-19ED-4646-BDA2-FAB8F5DF6870}" type="datetimeFigureOut">
              <a:rPr lang="nl-BE" smtClean="0"/>
              <a:t>29/11/2010</a:t>
            </a:fld>
            <a:endParaRPr lang="nl-B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B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DFA177-0EF9-4260-931F-20B208A17A6D}" type="slidenum">
              <a:rPr lang="nl-BE" smtClean="0"/>
              <a:t>‹nr.›</a:t>
            </a:fld>
            <a:endParaRPr lang="nl-B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636912"/>
            <a:ext cx="7851648" cy="1828800"/>
          </a:xfrm>
        </p:spPr>
        <p:txBody>
          <a:bodyPr>
            <a:noAutofit/>
          </a:bodyPr>
          <a:lstStyle/>
          <a:p>
            <a:pPr algn="ctr"/>
            <a:r>
              <a:rPr lang="nl-BE" sz="15000" dirty="0" smtClean="0">
                <a:latin typeface="Freestyle Script" pitchFamily="66" charset="0"/>
              </a:rPr>
              <a:t>Advent Week 1</a:t>
            </a:r>
            <a:endParaRPr lang="nl-BE" sz="15000" dirty="0">
              <a:latin typeface="Freestyle Script" pitchFamily="66" charset="0"/>
            </a:endParaRPr>
          </a:p>
        </p:txBody>
      </p:sp>
    </p:spTree>
    <p:extLst>
      <p:ext uri="{BB962C8B-B14F-4D97-AF65-F5344CB8AC3E}">
        <p14:creationId xmlns:p14="http://schemas.microsoft.com/office/powerpoint/2010/main" val="469947442"/>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Vriendschap</a:t>
            </a:r>
            <a:endParaRPr lang="nl-BE" sz="8000" dirty="0">
              <a:latin typeface="Freestyle Script" pitchFamily="66" charset="0"/>
            </a:endParaRPr>
          </a:p>
        </p:txBody>
      </p:sp>
      <p:sp>
        <p:nvSpPr>
          <p:cNvPr id="6" name="Tekstvak 5"/>
          <p:cNvSpPr txBox="1"/>
          <p:nvPr/>
        </p:nvSpPr>
        <p:spPr>
          <a:xfrm>
            <a:off x="179512" y="1988840"/>
            <a:ext cx="8857741" cy="1938992"/>
          </a:xfrm>
          <a:prstGeom prst="rect">
            <a:avLst/>
          </a:prstGeom>
          <a:noFill/>
        </p:spPr>
        <p:txBody>
          <a:bodyPr wrap="square" rtlCol="0">
            <a:spAutoFit/>
          </a:bodyPr>
          <a:lstStyle/>
          <a:p>
            <a:r>
              <a:rPr lang="nl-BE" sz="6000" dirty="0" smtClean="0">
                <a:solidFill>
                  <a:srgbClr val="FFFF00"/>
                </a:solidFill>
                <a:latin typeface="Freestyle Script" pitchFamily="66" charset="0"/>
              </a:rPr>
              <a:t>Vriendschap</a:t>
            </a:r>
            <a:r>
              <a:rPr lang="nl-BE" sz="6000" dirty="0" smtClean="0">
                <a:latin typeface="Freestyle Script" pitchFamily="66" charset="0"/>
              </a:rPr>
              <a:t> houdt de adventsgedachte vast, </a:t>
            </a:r>
          </a:p>
          <a:p>
            <a:r>
              <a:rPr lang="nl-BE" sz="6000" dirty="0" smtClean="0">
                <a:latin typeface="Freestyle Script" pitchFamily="66" charset="0"/>
              </a:rPr>
              <a:t>dit ook buiten de adventsperiode.</a:t>
            </a:r>
            <a:endParaRPr lang="nl-BE" sz="6000" dirty="0">
              <a:latin typeface="Freestyle Script" pitchFamily="66" charset="0"/>
            </a:endParaRPr>
          </a:p>
        </p:txBody>
      </p:sp>
    </p:spTree>
    <p:extLst>
      <p:ext uri="{BB962C8B-B14F-4D97-AF65-F5344CB8AC3E}">
        <p14:creationId xmlns:p14="http://schemas.microsoft.com/office/powerpoint/2010/main" val="331996056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Vriendschap</a:t>
            </a:r>
            <a:endParaRPr lang="nl-BE" sz="8000" dirty="0">
              <a:latin typeface="Freestyle Script" pitchFamily="66" charset="0"/>
            </a:endParaRPr>
          </a:p>
        </p:txBody>
      </p:sp>
      <p:sp>
        <p:nvSpPr>
          <p:cNvPr id="6" name="Tekstvak 5"/>
          <p:cNvSpPr txBox="1"/>
          <p:nvPr/>
        </p:nvSpPr>
        <p:spPr>
          <a:xfrm>
            <a:off x="179512" y="1988840"/>
            <a:ext cx="8857741" cy="3970318"/>
          </a:xfrm>
          <a:prstGeom prst="rect">
            <a:avLst/>
          </a:prstGeom>
          <a:noFill/>
        </p:spPr>
        <p:txBody>
          <a:bodyPr wrap="square" rtlCol="0">
            <a:spAutoFit/>
          </a:bodyPr>
          <a:lstStyle/>
          <a:p>
            <a:r>
              <a:rPr lang="nl-BE" sz="6000" dirty="0" smtClean="0">
                <a:solidFill>
                  <a:srgbClr val="FFFF00"/>
                </a:solidFill>
                <a:latin typeface="Freestyle Script" pitchFamily="66" charset="0"/>
              </a:rPr>
              <a:t>Verhaal</a:t>
            </a:r>
          </a:p>
          <a:p>
            <a:r>
              <a:rPr lang="nl-BE" sz="4400" dirty="0">
                <a:latin typeface="Freestyle Script" pitchFamily="66" charset="0"/>
              </a:rPr>
              <a:t>Men zegt dat er een minuut nodig is om bijzondere mensen te vinden, een uur om hen te waarderen, een dag om van hen te houden, maar daarna een heel leven om hen te vergeten...</a:t>
            </a:r>
          </a:p>
          <a:p>
            <a:endParaRPr lang="nl-BE" sz="6000" dirty="0">
              <a:latin typeface="Freestyle Script" pitchFamily="66" charset="0"/>
            </a:endParaRPr>
          </a:p>
        </p:txBody>
      </p:sp>
    </p:spTree>
    <p:extLst>
      <p:ext uri="{BB962C8B-B14F-4D97-AF65-F5344CB8AC3E}">
        <p14:creationId xmlns:p14="http://schemas.microsoft.com/office/powerpoint/2010/main" val="31649925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3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3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7325" y="1124744"/>
            <a:ext cx="4124541" cy="4059893"/>
          </a:xfrm>
          <a:prstGeom prst="rect">
            <a:avLst/>
          </a:prstGeom>
        </p:spPr>
      </p:pic>
    </p:spTree>
    <p:extLst>
      <p:ext uri="{BB962C8B-B14F-4D97-AF65-F5344CB8AC3E}">
        <p14:creationId xmlns:p14="http://schemas.microsoft.com/office/powerpoint/2010/main" val="1518665075"/>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3968" y="5301208"/>
            <a:ext cx="4680520" cy="1252736"/>
          </a:xfrm>
        </p:spPr>
        <p:txBody>
          <a:bodyPr>
            <a:normAutofit/>
          </a:bodyPr>
          <a:lstStyle/>
          <a:p>
            <a:pPr algn="ctr"/>
            <a:r>
              <a:rPr lang="nl-BE" sz="8000" dirty="0" smtClean="0">
                <a:latin typeface="Freestyle Script" pitchFamily="66" charset="0"/>
              </a:rPr>
              <a:t>Vriendschap</a:t>
            </a:r>
            <a:endParaRPr lang="nl-BE" sz="8000" dirty="0">
              <a:latin typeface="Freestyle Script" pitchFamily="66" charset="0"/>
            </a:endParaRPr>
          </a:p>
        </p:txBody>
      </p:sp>
      <p:sp>
        <p:nvSpPr>
          <p:cNvPr id="3" name="Tekstvak 2"/>
          <p:cNvSpPr txBox="1"/>
          <p:nvPr/>
        </p:nvSpPr>
        <p:spPr>
          <a:xfrm>
            <a:off x="251520" y="1052736"/>
            <a:ext cx="4560864" cy="5293757"/>
          </a:xfrm>
          <a:prstGeom prst="rect">
            <a:avLst/>
          </a:prstGeom>
          <a:noFill/>
        </p:spPr>
        <p:txBody>
          <a:bodyPr wrap="none" rtlCol="0">
            <a:spAutoFit/>
          </a:bodyPr>
          <a:lstStyle/>
          <a:p>
            <a:r>
              <a:rPr lang="nl-NL" sz="4000" dirty="0">
                <a:latin typeface="Freestyle Script" pitchFamily="66" charset="0"/>
              </a:rPr>
              <a:t>Vriendschap is zo heel bijzonder</a:t>
            </a:r>
            <a:br>
              <a:rPr lang="nl-NL" sz="4000" dirty="0">
                <a:latin typeface="Freestyle Script" pitchFamily="66" charset="0"/>
              </a:rPr>
            </a:br>
            <a:r>
              <a:rPr lang="nl-NL" sz="4000" dirty="0">
                <a:latin typeface="Freestyle Script" pitchFamily="66" charset="0"/>
              </a:rPr>
              <a:t>Vriendschap daar versta ik onder</a:t>
            </a:r>
            <a:br>
              <a:rPr lang="nl-NL" sz="4000" dirty="0">
                <a:latin typeface="Freestyle Script" pitchFamily="66" charset="0"/>
              </a:rPr>
            </a:br>
            <a:r>
              <a:rPr lang="nl-NL" sz="4000" dirty="0">
                <a:latin typeface="Freestyle Script" pitchFamily="66" charset="0"/>
              </a:rPr>
              <a:t>Samen praten, samen luisteren</a:t>
            </a:r>
            <a:br>
              <a:rPr lang="nl-NL" sz="4000" dirty="0">
                <a:latin typeface="Freestyle Script" pitchFamily="66" charset="0"/>
              </a:rPr>
            </a:br>
            <a:r>
              <a:rPr lang="nl-NL" sz="4000" dirty="0">
                <a:latin typeface="Freestyle Script" pitchFamily="66" charset="0"/>
              </a:rPr>
              <a:t>Samen lachen, samen fluisteren</a:t>
            </a:r>
            <a:br>
              <a:rPr lang="nl-NL" sz="4000" dirty="0">
                <a:latin typeface="Freestyle Script" pitchFamily="66" charset="0"/>
              </a:rPr>
            </a:br>
            <a:r>
              <a:rPr lang="nl-NL" sz="4000" dirty="0">
                <a:latin typeface="Freestyle Script" pitchFamily="66" charset="0"/>
              </a:rPr>
              <a:t>Elkaar steunen bij verdriet</a:t>
            </a:r>
            <a:br>
              <a:rPr lang="nl-NL" sz="4000" dirty="0">
                <a:latin typeface="Freestyle Script" pitchFamily="66" charset="0"/>
              </a:rPr>
            </a:br>
            <a:r>
              <a:rPr lang="nl-NL" sz="4000" dirty="0">
                <a:latin typeface="Freestyle Script" pitchFamily="66" charset="0"/>
              </a:rPr>
              <a:t>Met een bos "vergeet-mij-niet"</a:t>
            </a:r>
            <a:br>
              <a:rPr lang="nl-NL" sz="4000" dirty="0">
                <a:latin typeface="Freestyle Script" pitchFamily="66" charset="0"/>
              </a:rPr>
            </a:br>
            <a:r>
              <a:rPr lang="nl-NL" sz="4000" dirty="0">
                <a:latin typeface="Freestyle Script" pitchFamily="66" charset="0"/>
              </a:rPr>
              <a:t>Opgaan in elkaars geluk</a:t>
            </a:r>
            <a:br>
              <a:rPr lang="nl-NL" sz="4000" dirty="0">
                <a:latin typeface="Freestyle Script" pitchFamily="66" charset="0"/>
              </a:rPr>
            </a:br>
            <a:r>
              <a:rPr lang="nl-NL" sz="4000" dirty="0">
                <a:latin typeface="Freestyle Script" pitchFamily="66" charset="0"/>
              </a:rPr>
              <a:t>Dat is vriendschap uit één stuk</a:t>
            </a:r>
            <a:endParaRPr lang="nl-BE" sz="4000" dirty="0">
              <a:latin typeface="Freestyle Script" pitchFamily="66" charset="0"/>
            </a:endParaRPr>
          </a:p>
          <a:p>
            <a:endParaRPr lang="nl-BE" dirty="0"/>
          </a:p>
        </p:txBody>
      </p:sp>
    </p:spTree>
    <p:extLst>
      <p:ext uri="{BB962C8B-B14F-4D97-AF65-F5344CB8AC3E}">
        <p14:creationId xmlns:p14="http://schemas.microsoft.com/office/powerpoint/2010/main" val="3919106788"/>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967536" y="5605264"/>
            <a:ext cx="4176464" cy="1252736"/>
          </a:xfrm>
        </p:spPr>
        <p:txBody>
          <a:bodyPr>
            <a:normAutofit/>
          </a:bodyPr>
          <a:lstStyle/>
          <a:p>
            <a:pPr algn="ctr"/>
            <a:r>
              <a:rPr lang="nl-BE" sz="8000" dirty="0" smtClean="0">
                <a:latin typeface="Freestyle Script" pitchFamily="66" charset="0"/>
              </a:rPr>
              <a:t>Vriendschap</a:t>
            </a:r>
            <a:endParaRPr lang="nl-BE" sz="8000" dirty="0">
              <a:latin typeface="Freestyle Script" pitchFamily="66" charset="0"/>
            </a:endParaRPr>
          </a:p>
        </p:txBody>
      </p:sp>
      <p:sp>
        <p:nvSpPr>
          <p:cNvPr id="3" name="Tekstvak 2"/>
          <p:cNvSpPr txBox="1"/>
          <p:nvPr/>
        </p:nvSpPr>
        <p:spPr>
          <a:xfrm>
            <a:off x="107505" y="332656"/>
            <a:ext cx="4392488" cy="7017306"/>
          </a:xfrm>
          <a:prstGeom prst="rect">
            <a:avLst/>
          </a:prstGeom>
          <a:noFill/>
        </p:spPr>
        <p:txBody>
          <a:bodyPr wrap="square" rtlCol="0">
            <a:spAutoFit/>
          </a:bodyPr>
          <a:lstStyle/>
          <a:p>
            <a:r>
              <a:rPr lang="nl-BE" dirty="0"/>
              <a:t>Soms heb je veel verdriet</a:t>
            </a:r>
          </a:p>
          <a:p>
            <a:r>
              <a:rPr lang="nl-BE" dirty="0"/>
              <a:t>En zit je in de put</a:t>
            </a:r>
          </a:p>
          <a:p>
            <a:r>
              <a:rPr lang="nl-BE" dirty="0"/>
              <a:t>Dan lukt het weer eens niet</a:t>
            </a:r>
          </a:p>
          <a:p>
            <a:r>
              <a:rPr lang="nl-BE" dirty="0"/>
              <a:t>En ben je kop van Jut</a:t>
            </a:r>
          </a:p>
          <a:p>
            <a:r>
              <a:rPr lang="nl-BE" dirty="0"/>
              <a:t>Maar dan is daar die schouderklop</a:t>
            </a:r>
          </a:p>
          <a:p>
            <a:r>
              <a:rPr lang="nl-NL" dirty="0"/>
              <a:t>Die ene hand, die lieve lach</a:t>
            </a:r>
          </a:p>
          <a:p>
            <a:r>
              <a:rPr lang="nl-BE" dirty="0"/>
              <a:t>Je vriend helpt j’ er weer bovenop</a:t>
            </a:r>
          </a:p>
          <a:p>
            <a:r>
              <a:rPr lang="nl-BE" dirty="0"/>
              <a:t>Zomaar, omdat-ie je graag mag</a:t>
            </a:r>
          </a:p>
          <a:p>
            <a:endParaRPr lang="nl-NL" dirty="0"/>
          </a:p>
          <a:p>
            <a:r>
              <a:rPr lang="nl-BE" b="1" dirty="0"/>
              <a:t>Jij bent mijn vriend, ik vind je tof</a:t>
            </a:r>
          </a:p>
          <a:p>
            <a:r>
              <a:rPr lang="nl-BE" b="1" dirty="0"/>
              <a:t>Iedereen moet weten dat ik met je bof</a:t>
            </a:r>
          </a:p>
          <a:p>
            <a:r>
              <a:rPr lang="nl-BE" b="1" dirty="0"/>
              <a:t>Als ik je nodig heb, sta je klaar</a:t>
            </a:r>
          </a:p>
          <a:p>
            <a:r>
              <a:rPr lang="nl-BE" b="1" dirty="0"/>
              <a:t>Samen brengen we het wel voor mekaar</a:t>
            </a:r>
            <a:endParaRPr lang="nl-BE" dirty="0"/>
          </a:p>
          <a:p>
            <a:endParaRPr lang="nl-NL" dirty="0"/>
          </a:p>
          <a:p>
            <a:r>
              <a:rPr lang="nl-BE" dirty="0"/>
              <a:t>Er zijn zo van die dagen</a:t>
            </a:r>
          </a:p>
          <a:p>
            <a:r>
              <a:rPr lang="nl-NL" dirty="0"/>
              <a:t>Dat alles tegenzit</a:t>
            </a:r>
          </a:p>
          <a:p>
            <a:r>
              <a:rPr lang="nl-BE" dirty="0"/>
              <a:t>Je hebt wel duizend vragen</a:t>
            </a:r>
          </a:p>
          <a:p>
            <a:r>
              <a:rPr lang="nl-BE" dirty="0"/>
              <a:t>-(maar) je snapt geen sikkepit-</a:t>
            </a:r>
          </a:p>
          <a:p>
            <a:r>
              <a:rPr lang="nl-BE" dirty="0"/>
              <a:t>Dan ben je blij met wijze raad</a:t>
            </a:r>
          </a:p>
          <a:p>
            <a:r>
              <a:rPr lang="nl-BE" dirty="0"/>
              <a:t>Een leuke mop, een goeiedag</a:t>
            </a:r>
          </a:p>
          <a:p>
            <a:r>
              <a:rPr lang="nl-BE" dirty="0"/>
              <a:t>Je vriend zorgt wel dat je er weer staat</a:t>
            </a:r>
          </a:p>
          <a:p>
            <a:r>
              <a:rPr lang="nl-BE" dirty="0"/>
              <a:t>Zomaar, omdat-ie je graag mag</a:t>
            </a:r>
          </a:p>
          <a:p>
            <a:endParaRPr lang="nl-NL" dirty="0"/>
          </a:p>
          <a:p>
            <a:endParaRPr lang="nl-BE" dirty="0"/>
          </a:p>
        </p:txBody>
      </p:sp>
      <p:sp>
        <p:nvSpPr>
          <p:cNvPr id="4" name="Tekstvak 3"/>
          <p:cNvSpPr txBox="1"/>
          <p:nvPr/>
        </p:nvSpPr>
        <p:spPr>
          <a:xfrm>
            <a:off x="4697077" y="332656"/>
            <a:ext cx="4446923" cy="5909310"/>
          </a:xfrm>
          <a:prstGeom prst="rect">
            <a:avLst/>
          </a:prstGeom>
          <a:noFill/>
        </p:spPr>
        <p:txBody>
          <a:bodyPr wrap="none" rtlCol="0">
            <a:spAutoFit/>
          </a:bodyPr>
          <a:lstStyle/>
          <a:p>
            <a:r>
              <a:rPr lang="nl-BE" b="1" dirty="0"/>
              <a:t>Jij bent mijn vriend, ik vind je tof</a:t>
            </a:r>
          </a:p>
          <a:p>
            <a:r>
              <a:rPr lang="nl-BE" b="1" dirty="0"/>
              <a:t>Iedereen moet weten dat ik met je bof</a:t>
            </a:r>
          </a:p>
          <a:p>
            <a:r>
              <a:rPr lang="nl-BE" b="1" dirty="0"/>
              <a:t>Als ik je nodig heb, sta je klaar</a:t>
            </a:r>
          </a:p>
          <a:p>
            <a:r>
              <a:rPr lang="nl-BE" b="1" dirty="0"/>
              <a:t>Samen brengen we het wel voor mekaar</a:t>
            </a:r>
            <a:endParaRPr lang="nl-BE" dirty="0"/>
          </a:p>
          <a:p>
            <a:endParaRPr lang="nl-NL" dirty="0"/>
          </a:p>
          <a:p>
            <a:r>
              <a:rPr lang="nl-BE" dirty="0"/>
              <a:t>Een vriend is er voor altijd</a:t>
            </a:r>
          </a:p>
          <a:p>
            <a:r>
              <a:rPr lang="nl-BE" dirty="0"/>
              <a:t>Nooit te vroeg en nooit te laat</a:t>
            </a:r>
          </a:p>
          <a:p>
            <a:r>
              <a:rPr lang="nl-BE" dirty="0"/>
              <a:t>Van een vriend krijg je nooit spijt</a:t>
            </a:r>
          </a:p>
          <a:p>
            <a:r>
              <a:rPr lang="nl-NL" dirty="0"/>
              <a:t>Altijd staat hij paraat</a:t>
            </a:r>
          </a:p>
          <a:p>
            <a:r>
              <a:rPr lang="nl-BE" dirty="0"/>
              <a:t>Want een vriend weet zeker en vast</a:t>
            </a:r>
          </a:p>
          <a:p>
            <a:r>
              <a:rPr lang="nl-BE" dirty="0"/>
              <a:t>Dat ook jij er voor hem bent</a:t>
            </a:r>
          </a:p>
          <a:p>
            <a:r>
              <a:rPr lang="nl-BE" dirty="0"/>
              <a:t>Vriendschap is allerminst een last</a:t>
            </a:r>
          </a:p>
          <a:p>
            <a:r>
              <a:rPr lang="nl-BE" dirty="0"/>
              <a:t>Maar echt de max, honderd procent!</a:t>
            </a:r>
          </a:p>
          <a:p>
            <a:endParaRPr lang="nl-NL" dirty="0"/>
          </a:p>
          <a:p>
            <a:r>
              <a:rPr lang="nl-BE" b="1" dirty="0"/>
              <a:t>Jij bent mijn vriend, ik vind je tof</a:t>
            </a:r>
          </a:p>
          <a:p>
            <a:r>
              <a:rPr lang="nl-BE" b="1" dirty="0"/>
              <a:t>Iedereen moet weten dat ik met je bof</a:t>
            </a:r>
          </a:p>
          <a:p>
            <a:r>
              <a:rPr lang="nl-BE" b="1" dirty="0"/>
              <a:t>Als ik je nodig heb, sta je klaar</a:t>
            </a:r>
          </a:p>
          <a:p>
            <a:r>
              <a:rPr lang="nl-BE" b="1" dirty="0"/>
              <a:t>Samen brengen we het wel voor mekaar</a:t>
            </a:r>
          </a:p>
          <a:p>
            <a:endParaRPr lang="nl-NL" dirty="0"/>
          </a:p>
          <a:p>
            <a:r>
              <a:rPr lang="nl-BE" dirty="0"/>
              <a:t>Vriendschap is geen droom (x4) </a:t>
            </a:r>
          </a:p>
          <a:p>
            <a:endParaRPr lang="nl-BE" dirty="0"/>
          </a:p>
        </p:txBody>
      </p:sp>
    </p:spTree>
    <p:extLst>
      <p:ext uri="{BB962C8B-B14F-4D97-AF65-F5344CB8AC3E}">
        <p14:creationId xmlns:p14="http://schemas.microsoft.com/office/powerpoint/2010/main" val="47798131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1302229"/>
            <a:ext cx="5976664" cy="3894171"/>
          </a:xfrm>
          <a:prstGeom prst="rect">
            <a:avLst/>
          </a:prstGeom>
        </p:spPr>
      </p:pic>
    </p:spTree>
    <p:extLst>
      <p:ext uri="{BB962C8B-B14F-4D97-AF65-F5344CB8AC3E}">
        <p14:creationId xmlns:p14="http://schemas.microsoft.com/office/powerpoint/2010/main" val="383138215"/>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455" y="1124744"/>
            <a:ext cx="4190670" cy="2088232"/>
          </a:xfrm>
          <a:prstGeom prst="rect">
            <a:avLst/>
          </a:prstGeom>
        </p:spPr>
      </p:pic>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4048" y="2492896"/>
            <a:ext cx="3648405" cy="2736304"/>
          </a:xfrm>
          <a:prstGeom prst="rect">
            <a:avLst/>
          </a:prstGeom>
        </p:spPr>
      </p:pic>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3933056"/>
            <a:ext cx="2886330" cy="2164748"/>
          </a:xfrm>
          <a:prstGeom prst="rect">
            <a:avLst/>
          </a:prstGeom>
        </p:spPr>
      </p:pic>
    </p:spTree>
    <p:extLst>
      <p:ext uri="{BB962C8B-B14F-4D97-AF65-F5344CB8AC3E}">
        <p14:creationId xmlns:p14="http://schemas.microsoft.com/office/powerpoint/2010/main" val="427270323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196752"/>
            <a:ext cx="3894171" cy="3894171"/>
          </a:xfrm>
          <a:prstGeom prst="rect">
            <a:avLst/>
          </a:prstGeom>
        </p:spPr>
      </p:pic>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3" y="1196752"/>
            <a:ext cx="3894171" cy="3894171"/>
          </a:xfrm>
          <a:prstGeom prst="rect">
            <a:avLst/>
          </a:prstGeom>
        </p:spPr>
      </p:pic>
    </p:spTree>
    <p:extLst>
      <p:ext uri="{BB962C8B-B14F-4D97-AF65-F5344CB8AC3E}">
        <p14:creationId xmlns:p14="http://schemas.microsoft.com/office/powerpoint/2010/main" val="1163344572"/>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927178"/>
            <a:ext cx="4431696" cy="4431696"/>
          </a:xfrm>
          <a:prstGeom prst="rect">
            <a:avLst/>
          </a:prstGeom>
        </p:spPr>
      </p:pic>
    </p:spTree>
    <p:extLst>
      <p:ext uri="{BB962C8B-B14F-4D97-AF65-F5344CB8AC3E}">
        <p14:creationId xmlns:p14="http://schemas.microsoft.com/office/powerpoint/2010/main" val="154232471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185" y="1196752"/>
            <a:ext cx="3358889" cy="3894171"/>
          </a:xfrm>
          <a:prstGeom prst="rect">
            <a:avLst/>
          </a:prstGeom>
        </p:spPr>
      </p:pic>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3" y="1822253"/>
            <a:ext cx="3894171" cy="2643168"/>
          </a:xfrm>
          <a:prstGeom prst="rect">
            <a:avLst/>
          </a:prstGeom>
        </p:spPr>
      </p:pic>
    </p:spTree>
    <p:extLst>
      <p:ext uri="{BB962C8B-B14F-4D97-AF65-F5344CB8AC3E}">
        <p14:creationId xmlns:p14="http://schemas.microsoft.com/office/powerpoint/2010/main" val="2924686585"/>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476566"/>
            <a:ext cx="3358889" cy="3370885"/>
          </a:xfrm>
          <a:prstGeom prst="rect">
            <a:avLst/>
          </a:prstGeom>
        </p:spPr>
      </p:pic>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0" y="1433424"/>
            <a:ext cx="2880320" cy="3414027"/>
          </a:xfrm>
          <a:prstGeom prst="rect">
            <a:avLst/>
          </a:prstGeom>
        </p:spPr>
      </p:pic>
    </p:spTree>
    <p:extLst>
      <p:ext uri="{BB962C8B-B14F-4D97-AF65-F5344CB8AC3E}">
        <p14:creationId xmlns:p14="http://schemas.microsoft.com/office/powerpoint/2010/main" val="1348538696"/>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8368" y="927178"/>
            <a:ext cx="2954464" cy="4431696"/>
          </a:xfrm>
          <a:prstGeom prst="rect">
            <a:avLst/>
          </a:prstGeom>
        </p:spPr>
      </p:pic>
    </p:spTree>
    <p:extLst>
      <p:ext uri="{BB962C8B-B14F-4D97-AF65-F5344CB8AC3E}">
        <p14:creationId xmlns:p14="http://schemas.microsoft.com/office/powerpoint/2010/main" val="2426663147"/>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9872" y="5301208"/>
            <a:ext cx="5328592" cy="1252736"/>
          </a:xfrm>
        </p:spPr>
        <p:txBody>
          <a:bodyPr>
            <a:normAutofit/>
          </a:bodyPr>
          <a:lstStyle/>
          <a:p>
            <a:pPr algn="ctr"/>
            <a:r>
              <a:rPr lang="nl-BE" sz="8000" dirty="0" smtClean="0">
                <a:latin typeface="Freestyle Script" pitchFamily="66" charset="0"/>
              </a:rPr>
              <a:t>De adventskrans</a:t>
            </a:r>
            <a:endParaRPr lang="nl-BE" sz="8000" dirty="0">
              <a:latin typeface="Freestyle Script" pitchFamily="66" charset="0"/>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124744"/>
            <a:ext cx="5799848" cy="4059893"/>
          </a:xfrm>
          <a:prstGeom prst="rect">
            <a:avLst/>
          </a:prstGeom>
        </p:spPr>
      </p:pic>
    </p:spTree>
    <p:extLst>
      <p:ext uri="{BB962C8B-B14F-4D97-AF65-F5344CB8AC3E}">
        <p14:creationId xmlns:p14="http://schemas.microsoft.com/office/powerpoint/2010/main" val="1225073430"/>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Mod">
      <a:dk1>
        <a:sysClr val="windowText" lastClr="000000"/>
      </a:dk1>
      <a:lt1>
        <a:sysClr val="window" lastClr="FFFFFF"/>
      </a:lt1>
      <a:dk2>
        <a:srgbClr val="065218"/>
      </a:dk2>
      <a:lt2>
        <a:srgbClr val="EDF3AE"/>
      </a:lt2>
      <a:accent1>
        <a:srgbClr val="8FCB17"/>
      </a:accent1>
      <a:accent2>
        <a:srgbClr val="769F11"/>
      </a:accent2>
      <a:accent3>
        <a:srgbClr val="D4E336"/>
      </a:accent3>
      <a:accent4>
        <a:srgbClr val="0C8228"/>
      </a:accent4>
      <a:accent5>
        <a:srgbClr val="C0EDA8"/>
      </a:accent5>
      <a:accent6>
        <a:srgbClr val="3B4F18"/>
      </a:accent6>
      <a:hlink>
        <a:srgbClr val="0A6A21"/>
      </a:hlink>
      <a:folHlink>
        <a:srgbClr val="406EA5"/>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338</Words>
  <Application>Microsoft Office PowerPoint</Application>
  <PresentationFormat>Diavoorstelling (4:3)</PresentationFormat>
  <Paragraphs>61</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Stroom</vt:lpstr>
      <vt:lpstr>Advent Week 1</vt:lpstr>
      <vt:lpstr>De adventskrans</vt:lpstr>
      <vt:lpstr>De adventskrans</vt:lpstr>
      <vt:lpstr>De adventskrans</vt:lpstr>
      <vt:lpstr>De adventskrans</vt:lpstr>
      <vt:lpstr>De adventskrans</vt:lpstr>
      <vt:lpstr>De adventskrans</vt:lpstr>
      <vt:lpstr>De adventskrans</vt:lpstr>
      <vt:lpstr>De adventskrans</vt:lpstr>
      <vt:lpstr>Vriendschap</vt:lpstr>
      <vt:lpstr>Vriendschap</vt:lpstr>
      <vt:lpstr>De adventskrans</vt:lpstr>
      <vt:lpstr>Vriendschap</vt:lpstr>
      <vt:lpstr>Vriendschap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 Week 1</dc:title>
  <dc:creator>Tanja</dc:creator>
  <cp:lastModifiedBy>Tanja</cp:lastModifiedBy>
  <cp:revision>6</cp:revision>
  <dcterms:created xsi:type="dcterms:W3CDTF">2010-11-29T17:30:01Z</dcterms:created>
  <dcterms:modified xsi:type="dcterms:W3CDTF">2010-11-29T19:24:01Z</dcterms:modified>
</cp:coreProperties>
</file>