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79" r:id="rId4"/>
    <p:sldId id="281" r:id="rId5"/>
    <p:sldId id="282" r:id="rId6"/>
    <p:sldId id="280" r:id="rId7"/>
    <p:sldId id="260" r:id="rId8"/>
    <p:sldId id="261" r:id="rId9"/>
    <p:sldId id="257" r:id="rId10"/>
    <p:sldId id="258" r:id="rId11"/>
    <p:sldId id="259" r:id="rId12"/>
    <p:sldId id="287" r:id="rId13"/>
    <p:sldId id="288" r:id="rId14"/>
    <p:sldId id="267" r:id="rId15"/>
    <p:sldId id="268" r:id="rId16"/>
    <p:sldId id="269" r:id="rId17"/>
    <p:sldId id="270" r:id="rId18"/>
    <p:sldId id="271" r:id="rId19"/>
    <p:sldId id="284" r:id="rId20"/>
    <p:sldId id="285" r:id="rId21"/>
    <p:sldId id="289" r:id="rId22"/>
    <p:sldId id="290" r:id="rId23"/>
    <p:sldId id="278" r:id="rId24"/>
    <p:sldId id="274" r:id="rId25"/>
    <p:sldId id="275" r:id="rId26"/>
    <p:sldId id="276" r:id="rId27"/>
    <p:sldId id="277" r:id="rId28"/>
    <p:sldId id="286" r:id="rId29"/>
    <p:sldId id="272" r:id="rId30"/>
    <p:sldId id="283" r:id="rId3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B2256-470A-4573-9320-AD748E4BB3F9}" type="datetimeFigureOut">
              <a:rPr lang="nl-BE" smtClean="0"/>
              <a:pPr/>
              <a:t>20/11/2012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89173-0857-4227-B2CD-9B51C52166F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B2AE-7782-4D9A-8BEA-80E03C7D6418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8366-96FE-4B7C-84A2-A19562C509B1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753B-39C4-49CC-982A-91E9001F55D8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5398-C0D2-4726-A124-82E44150DFFB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2E81-820A-4099-B666-E73F09454E94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9B70-1133-44A9-9CED-4EF58669C9F9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6A2D-9E27-4D5E-B778-96A1B3ADAF85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0AB-E2E6-4348-87C9-BBF4DBB16E65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1A00-7BF0-409D-88EA-30B6B15E2674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332-E653-429D-BAEA-2D08C658B583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7E5C-CCAC-4F38-8A49-26E38994CCC8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25E63-4BE0-4147-A2CC-4D28A866443B}" type="datetime1">
              <a:rPr lang="nl-BE" smtClean="0"/>
              <a:pPr/>
              <a:t>20/11/2012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20 november 2012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6330-5085-4EDA-931F-13AAD51929B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werkblad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ris\Documents\Screen%20Video\Screen%2011-18-2012%20(11-41-39).avi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8800" b="1" dirty="0" smtClean="0">
                <a:solidFill>
                  <a:srgbClr val="FF0000"/>
                </a:solidFill>
              </a:rPr>
              <a:t>ICT</a:t>
            </a:r>
            <a:r>
              <a:rPr lang="nl-BE" dirty="0" smtClean="0"/>
              <a:t> 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Met Chris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20 november 2012</a:t>
            </a:r>
            <a:endParaRPr lang="nl-B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899592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12025336" cy="7965504"/>
        </p:xfrm>
        <a:graphic>
          <a:graphicData uri="http://schemas.openxmlformats.org/presentationml/2006/ole">
            <p:oleObj spid="_x0000_s6147" name="Worksheet" r:id="rId3" imgW="12077700" imgH="11915775" progId="Excel.Sheet.8">
              <p:embed/>
            </p:oleObj>
          </a:graphicData>
        </a:graphic>
      </p:graphicFrame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206680" cy="1470025"/>
          </a:xfrm>
        </p:spPr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Op een jaar, 10  </a:t>
            </a:r>
            <a:r>
              <a:rPr lang="nl-BE" dirty="0" err="1" smtClean="0">
                <a:solidFill>
                  <a:srgbClr val="FF0000"/>
                </a:solidFill>
              </a:rPr>
              <a:t>ict</a:t>
            </a:r>
            <a:r>
              <a:rPr lang="nl-BE" dirty="0" smtClean="0">
                <a:solidFill>
                  <a:srgbClr val="FF0000"/>
                </a:solidFill>
              </a:rPr>
              <a:t> activiteiten 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BE" dirty="0" smtClean="0">
                <a:solidFill>
                  <a:srgbClr val="FFC000"/>
                </a:solidFill>
              </a:rPr>
              <a:t>Bijvoorbeeld 1 per maand</a:t>
            </a:r>
          </a:p>
          <a:p>
            <a:endParaRPr lang="nl-BE" dirty="0" smtClean="0">
              <a:solidFill>
                <a:srgbClr val="FFC000"/>
              </a:solidFill>
            </a:endParaRPr>
          </a:p>
          <a:p>
            <a:r>
              <a:rPr lang="nl-BE" dirty="0" smtClean="0">
                <a:solidFill>
                  <a:srgbClr val="FFC000"/>
                </a:solidFill>
              </a:rPr>
              <a:t>We  organiseren  daarvoor in januari een vergadering per leerjaar.</a:t>
            </a:r>
          </a:p>
          <a:p>
            <a:endParaRPr lang="nl-BE" dirty="0" smtClean="0">
              <a:solidFill>
                <a:srgbClr val="FFC000"/>
              </a:solidFill>
            </a:endParaRPr>
          </a:p>
          <a:p>
            <a:r>
              <a:rPr lang="nl-BE" dirty="0" smtClean="0">
                <a:solidFill>
                  <a:srgbClr val="FFC000"/>
                </a:solidFill>
              </a:rPr>
              <a:t>Op de </a:t>
            </a:r>
            <a:r>
              <a:rPr lang="nl-BE" dirty="0" err="1" smtClean="0">
                <a:solidFill>
                  <a:srgbClr val="FFC000"/>
                </a:solidFill>
              </a:rPr>
              <a:t>pv</a:t>
            </a:r>
            <a:r>
              <a:rPr lang="nl-BE" dirty="0" smtClean="0">
                <a:solidFill>
                  <a:srgbClr val="FFC000"/>
                </a:solidFill>
              </a:rPr>
              <a:t>. van 26 februari de overzichtslijst </a:t>
            </a:r>
            <a:r>
              <a:rPr lang="nl-BE" dirty="0" err="1" smtClean="0">
                <a:solidFill>
                  <a:srgbClr val="FFC000"/>
                </a:solidFill>
              </a:rPr>
              <a:t>ictdoelen</a:t>
            </a:r>
            <a:r>
              <a:rPr lang="nl-BE" dirty="0" smtClean="0">
                <a:solidFill>
                  <a:srgbClr val="FFC000"/>
                </a:solidFill>
              </a:rPr>
              <a:t> afgeven met 3 activiteiten</a:t>
            </a:r>
            <a:endParaRPr lang="nl-BE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PC klas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27784" y="1844824"/>
          <a:ext cx="3413125" cy="3528392"/>
        </p:xfrm>
        <a:graphic>
          <a:graphicData uri="http://schemas.openxmlformats.org/presentationml/2006/ole">
            <p:oleObj spid="_x0000_s39938" name="Document" r:id="rId3" imgW="3413577" imgH="407612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nl-BE" dirty="0" smtClean="0"/>
              <a:t>OPSLAAN   NIET IN C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MAAR  IN  THAW SPACED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340769"/>
            <a:ext cx="7772400" cy="1728192"/>
          </a:xfrm>
        </p:spPr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Bijscholing I20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448272"/>
          </a:xfrm>
        </p:spPr>
        <p:txBody>
          <a:bodyPr>
            <a:normAutofit fontScale="32500" lnSpcReduction="20000"/>
          </a:bodyPr>
          <a:lstStyle/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r>
              <a:rPr lang="nl-BE" sz="8600" b="1" u="sng" dirty="0" smtClean="0">
                <a:solidFill>
                  <a:schemeClr val="tx1"/>
                </a:solidFill>
              </a:rPr>
              <a:t>ZOEKMACHINES VOOR KINDEREN</a:t>
            </a:r>
          </a:p>
          <a:p>
            <a:pPr>
              <a:buNone/>
            </a:pPr>
            <a:endParaRPr lang="nl-BE" sz="7000" u="sng" dirty="0" smtClean="0">
              <a:solidFill>
                <a:schemeClr val="tx1"/>
              </a:solidFill>
            </a:endParaRPr>
          </a:p>
          <a:p>
            <a:r>
              <a:rPr lang="nl-BE" sz="7000" dirty="0" err="1" smtClean="0">
                <a:solidFill>
                  <a:schemeClr val="tx1"/>
                </a:solidFill>
              </a:rPr>
              <a:t>Karrawiet.be</a:t>
            </a:r>
            <a:endParaRPr lang="nl-BE" sz="7000" dirty="0" smtClean="0">
              <a:solidFill>
                <a:schemeClr val="tx1"/>
              </a:solidFill>
            </a:endParaRPr>
          </a:p>
          <a:p>
            <a:r>
              <a:rPr lang="nl-BE" sz="7000" dirty="0" err="1" smtClean="0">
                <a:solidFill>
                  <a:schemeClr val="tx1"/>
                </a:solidFill>
              </a:rPr>
              <a:t>meestersipke.nl</a:t>
            </a:r>
            <a:endParaRPr lang="nl-BE" sz="7000" dirty="0" smtClean="0">
              <a:solidFill>
                <a:schemeClr val="tx1"/>
              </a:solidFill>
            </a:endParaRPr>
          </a:p>
          <a:p>
            <a:r>
              <a:rPr lang="nl-BE" sz="7000" dirty="0" err="1" smtClean="0">
                <a:solidFill>
                  <a:schemeClr val="tx1"/>
                </a:solidFill>
              </a:rPr>
              <a:t>davi</a:t>
            </a:r>
            <a:r>
              <a:rPr lang="nl-BE" sz="7000" i="1" dirty="0" err="1" smtClean="0">
                <a:solidFill>
                  <a:schemeClr val="tx1"/>
                </a:solidFill>
              </a:rPr>
              <a:t>ndi.nl</a:t>
            </a:r>
            <a:endParaRPr lang="nl-BE" sz="70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7704856" cy="1944216"/>
          </a:xfrm>
        </p:spPr>
        <p:txBody>
          <a:bodyPr/>
          <a:lstStyle/>
          <a:p>
            <a:r>
              <a:rPr lang="nl-BE" b="1" u="sng" dirty="0" smtClean="0">
                <a:solidFill>
                  <a:srgbClr val="FF0000"/>
                </a:solidFill>
              </a:rPr>
              <a:t>Zoekmachine voor leerkrachten</a:t>
            </a:r>
          </a:p>
          <a:p>
            <a:r>
              <a:rPr lang="nl-BE" b="1" dirty="0" smtClean="0">
                <a:solidFill>
                  <a:schemeClr val="tx1"/>
                </a:solidFill>
              </a:rPr>
              <a:t>Google:   ……..  </a:t>
            </a:r>
            <a:r>
              <a:rPr lang="nl-BE" b="1" dirty="0" err="1" smtClean="0">
                <a:solidFill>
                  <a:schemeClr val="tx1"/>
                </a:solidFill>
              </a:rPr>
              <a:t>yurls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Tijdelijke aanduiding voor inhoud 5" descr="ScreenHunter_09 Nov. 15 20.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ScreenHunter_10 Nov. 15 20.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 descr="ScreenHunter_11 Nov. 15 20.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500992" cy="8572500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ScreenHunter_18 Nov. 19 19.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>
                <a:solidFill>
                  <a:srgbClr val="FF0000"/>
                </a:solidFill>
              </a:rPr>
              <a:t>Omniwize</a:t>
            </a:r>
            <a:endParaRPr lang="nl-BE" sz="6600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Tijdelijke aanduiding voor inhoud 7" descr="ScreenHunter_19 Nov. 19 19.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TECHNIEK-ICT-YURLS</a:t>
            </a:r>
            <a:endParaRPr lang="nl-BE" dirty="0"/>
          </a:p>
        </p:txBody>
      </p:sp>
      <p:pic>
        <p:nvPicPr>
          <p:cNvPr id="5" name="Tijdelijke aanduiding voor inhoud 4" descr="ScreenHunter_21 Nov. 20 08.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TREKKEN EN DUWEN</a:t>
            </a:r>
            <a:endParaRPr lang="nl-BE"/>
          </a:p>
        </p:txBody>
      </p:sp>
      <p:pic>
        <p:nvPicPr>
          <p:cNvPr id="5" name="Tijdelijke aanduiding voor inhoud 4" descr="ScreenHunter_22 Nov. 20 08.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484784"/>
            <a:ext cx="9433048" cy="5373216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nl-BE" sz="8000" dirty="0" smtClean="0">
                <a:solidFill>
                  <a:srgbClr val="FF0000"/>
                </a:solidFill>
              </a:rPr>
              <a:t>Webpad</a:t>
            </a:r>
            <a:endParaRPr lang="nl-BE" sz="80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116632"/>
          <a:ext cx="9144000" cy="6741368"/>
        </p:xfrm>
        <a:graphic>
          <a:graphicData uri="http://schemas.openxmlformats.org/presentationml/2006/ole">
            <p:oleObj spid="_x0000_s26626" name="Document" r:id="rId3" imgW="9424809" imgH="6590631" progId="Word.Document.8">
              <p:embed/>
            </p:oleObj>
          </a:graphicData>
        </a:graphic>
      </p:graphicFrame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reenHunter_13 Nov. 18 11.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reenHunter_14 Nov. 18 11.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9512" y="332656"/>
            <a:ext cx="933686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Voor  een  verdere kennismaking met </a:t>
            </a:r>
            <a:r>
              <a:rPr lang="nl-BE" sz="2800" dirty="0" err="1" smtClean="0"/>
              <a:t>yurls</a:t>
            </a:r>
            <a:r>
              <a:rPr lang="nl-BE" sz="2800" dirty="0" smtClean="0"/>
              <a:t> en  </a:t>
            </a:r>
          </a:p>
          <a:p>
            <a:r>
              <a:rPr lang="nl-BE" sz="2800" dirty="0" smtClean="0"/>
              <a:t>het maken van webpad,</a:t>
            </a:r>
          </a:p>
          <a:p>
            <a:r>
              <a:rPr lang="nl-BE" sz="2800" dirty="0" smtClean="0"/>
              <a:t>organiseren we  per leerjaar een namiddag.</a:t>
            </a:r>
          </a:p>
          <a:p>
            <a:endParaRPr lang="nl-BE" sz="2800" dirty="0" smtClean="0"/>
          </a:p>
          <a:p>
            <a:r>
              <a:rPr lang="nl-BE" sz="2800" dirty="0" smtClean="0"/>
              <a:t>Dinsdag   8 januari   6</a:t>
            </a:r>
            <a:r>
              <a:rPr lang="nl-BE" sz="2800" baseline="30000" dirty="0" smtClean="0"/>
              <a:t>de</a:t>
            </a:r>
            <a:r>
              <a:rPr lang="nl-BE" sz="2800" dirty="0" smtClean="0"/>
              <a:t> leerjaar</a:t>
            </a:r>
          </a:p>
          <a:p>
            <a:r>
              <a:rPr lang="nl-BE" sz="2800" dirty="0" smtClean="0"/>
              <a:t>                 15 januari  5</a:t>
            </a:r>
            <a:r>
              <a:rPr lang="nl-BE" sz="2800" baseline="30000" dirty="0" smtClean="0"/>
              <a:t>de</a:t>
            </a:r>
            <a:r>
              <a:rPr lang="nl-BE" sz="2800" dirty="0" smtClean="0"/>
              <a:t>  leerjaar</a:t>
            </a:r>
          </a:p>
          <a:p>
            <a:r>
              <a:rPr lang="nl-BE" sz="2800" dirty="0" smtClean="0"/>
              <a:t>                 22 januari  4</a:t>
            </a:r>
            <a:r>
              <a:rPr lang="nl-BE" sz="2800" baseline="30000" dirty="0" smtClean="0"/>
              <a:t>de</a:t>
            </a:r>
            <a:r>
              <a:rPr lang="nl-BE" sz="2800" dirty="0" smtClean="0"/>
              <a:t>  leerjaar</a:t>
            </a:r>
          </a:p>
          <a:p>
            <a:r>
              <a:rPr lang="nl-BE" sz="2800" dirty="0" smtClean="0"/>
              <a:t>                 29 januari   3</a:t>
            </a:r>
            <a:r>
              <a:rPr lang="nl-BE" sz="2800" baseline="30000" dirty="0" smtClean="0"/>
              <a:t>de</a:t>
            </a:r>
            <a:r>
              <a:rPr lang="nl-BE" sz="2800" dirty="0" smtClean="0"/>
              <a:t> leerjaar</a:t>
            </a:r>
          </a:p>
          <a:p>
            <a:endParaRPr lang="nl-BE" sz="2800" dirty="0" smtClean="0"/>
          </a:p>
          <a:p>
            <a:r>
              <a:rPr lang="nl-BE" sz="2800" dirty="0" smtClean="0"/>
              <a:t>In de computerklas van De Zeppelin om 13.10   .</a:t>
            </a:r>
          </a:p>
          <a:p>
            <a:endParaRPr lang="nl-BE" sz="2800" dirty="0" smtClean="0"/>
          </a:p>
          <a:p>
            <a:r>
              <a:rPr lang="nl-BE" sz="2800" dirty="0" smtClean="0"/>
              <a:t>Mikado handleiding meebrengen</a:t>
            </a:r>
          </a:p>
          <a:p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ScreenHunter_20 Nov. 19 19.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505056" cy="666936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59832" y="6309320"/>
            <a:ext cx="2895600" cy="365125"/>
          </a:xfrm>
        </p:spPr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313" y="2420888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         Volgende bijscholing i2o</a:t>
            </a:r>
            <a:br>
              <a:rPr lang="nl-BE" dirty="0" smtClean="0"/>
            </a:br>
            <a:r>
              <a:rPr lang="nl-BE" dirty="0" smtClean="0"/>
              <a:t>          voor de derde graad:</a:t>
            </a:r>
            <a:br>
              <a:rPr lang="nl-BE" dirty="0" smtClean="0"/>
            </a:br>
            <a:r>
              <a:rPr lang="nl-BE" dirty="0" smtClean="0"/>
              <a:t>  </a:t>
            </a:r>
            <a:br>
              <a:rPr lang="nl-BE" dirty="0" smtClean="0"/>
            </a:br>
            <a:r>
              <a:rPr lang="nl-BE" dirty="0" smtClean="0"/>
              <a:t>                  29 november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098351"/>
          </a:xfrm>
        </p:spPr>
        <p:txBody>
          <a:bodyPr/>
          <a:lstStyle/>
          <a:p>
            <a:r>
              <a:rPr lang="nl-BE" dirty="0" smtClean="0"/>
              <a:t>  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pic>
        <p:nvPicPr>
          <p:cNvPr id="5" name="Screen 11-18-2012 (11-41-39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2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7300" smtClean="0"/>
              <a:t/>
            </a:r>
            <a:br>
              <a:rPr lang="nl-BE" sz="7300" smtClean="0"/>
            </a:br>
            <a:r>
              <a:rPr lang="nl-BE" sz="7300" smtClean="0"/>
              <a:t/>
            </a:r>
            <a:br>
              <a:rPr lang="nl-BE" sz="7300" smtClean="0"/>
            </a:br>
            <a:r>
              <a:rPr lang="nl-BE" sz="7300" smtClean="0"/>
              <a:t/>
            </a:r>
            <a:br>
              <a:rPr lang="nl-BE" sz="7300" smtClean="0"/>
            </a:br>
            <a:r>
              <a:rPr lang="nl-BE" sz="7300" smtClean="0"/>
              <a:t/>
            </a:r>
            <a:br>
              <a:rPr lang="nl-BE" sz="7300" smtClean="0"/>
            </a:br>
            <a:r>
              <a:rPr lang="nl-BE" sz="7300" smtClean="0"/>
              <a:t/>
            </a:r>
            <a:br>
              <a:rPr lang="nl-BE" sz="7300" smtClean="0"/>
            </a:br>
            <a:r>
              <a:rPr lang="nl-BE" sz="7300" smtClean="0"/>
              <a:t>Enquête </a:t>
            </a:r>
            <a:r>
              <a:rPr lang="nl-BE" sz="7300" dirty="0" smtClean="0"/>
              <a:t>foto’s kleuters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ScreenHunter_15 Nov. 18 14.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  <p:pic>
        <p:nvPicPr>
          <p:cNvPr id="7" name="Tijdelijke aanduiding voor inhoud 6" descr="ScreenHunter_17 Nov. 18 14.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ScreenHunter_08 Nov. 15 19.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376263"/>
          </a:xfrm>
        </p:spPr>
        <p:txBody>
          <a:bodyPr>
            <a:no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7200" dirty="0" smtClean="0">
                <a:solidFill>
                  <a:srgbClr val="FF0000"/>
                </a:solidFill>
              </a:rPr>
              <a:t>Groeiboekje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1-2-3</a:t>
            </a:r>
            <a:br>
              <a:rPr lang="nl-BE" dirty="0" smtClean="0"/>
            </a:br>
            <a:r>
              <a:rPr lang="nl-BE" dirty="0" smtClean="0"/>
              <a:t>4-5-6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400800" cy="7669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nl-BE" dirty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/>
          </a:p>
          <a:p>
            <a:pPr>
              <a:buFontTx/>
              <a:buChar char="-"/>
            </a:pP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BE" dirty="0" smtClean="0"/>
              <a:t>- op basis van de 8 eindtermen</a:t>
            </a:r>
          </a:p>
          <a:p>
            <a:pPr>
              <a:buFontTx/>
              <a:buChar char="-"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- aanzet is gegeven vanuit:  werkgroep </a:t>
            </a:r>
            <a:r>
              <a:rPr lang="nl-BE" dirty="0" err="1" smtClean="0"/>
              <a:t>ict</a:t>
            </a:r>
            <a:r>
              <a:rPr lang="nl-BE" dirty="0" smtClean="0"/>
              <a:t> </a:t>
            </a:r>
            <a:r>
              <a:rPr lang="nl-BE" dirty="0" err="1" smtClean="0"/>
              <a:t>VLad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                                                   vorig groeiboekje</a:t>
            </a:r>
          </a:p>
          <a:p>
            <a:pPr>
              <a:buNone/>
            </a:pPr>
            <a:endParaRPr lang="nl-BE" dirty="0" smtClean="0"/>
          </a:p>
          <a:p>
            <a:pPr>
              <a:buFontTx/>
              <a:buChar char="-"/>
            </a:pPr>
            <a:r>
              <a:rPr lang="nl-BE" dirty="0" smtClean="0"/>
              <a:t>School , scholengemeenschap  per leerjaar aanvullen.</a:t>
            </a:r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r>
              <a:rPr lang="nl-BE" dirty="0" smtClean="0"/>
              <a:t> tijdens een PV.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8800" dirty="0" smtClean="0">
                <a:solidFill>
                  <a:srgbClr val="FF0000"/>
                </a:solidFill>
              </a:rPr>
              <a:t>Volglijsten leerplandoele</a:t>
            </a:r>
            <a:r>
              <a:rPr lang="nl-BE" sz="88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20 november 2012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244</Words>
  <Application>Microsoft Office PowerPoint</Application>
  <PresentationFormat>Diavoorstelling (4:3)</PresentationFormat>
  <Paragraphs>84</Paragraphs>
  <Slides>30</Slides>
  <Notes>0</Notes>
  <HiddenSlides>0</HiddenSlides>
  <MMClips>1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3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Office-thema</vt:lpstr>
      <vt:lpstr>Worksheet</vt:lpstr>
      <vt:lpstr>Document</vt:lpstr>
      <vt:lpstr>Microsoft Office Word-document</vt:lpstr>
      <vt:lpstr>ICT  </vt:lpstr>
      <vt:lpstr>Omniwize</vt:lpstr>
      <vt:lpstr>Dia 3</vt:lpstr>
      <vt:lpstr>Dia 4</vt:lpstr>
      <vt:lpstr>Dia 5</vt:lpstr>
      <vt:lpstr>Dia 6</vt:lpstr>
      <vt:lpstr>   Groeiboekje 1-2-3 4-5-6</vt:lpstr>
      <vt:lpstr>Dia 8</vt:lpstr>
      <vt:lpstr>Volglijsten leerplandoelen</vt:lpstr>
      <vt:lpstr>Dia 10</vt:lpstr>
      <vt:lpstr>Op een jaar, 10  ict activiteiten </vt:lpstr>
      <vt:lpstr>PC klas</vt:lpstr>
      <vt:lpstr>OPSLAAN   NIET IN C  MAAR  IN  THAW SPACED</vt:lpstr>
      <vt:lpstr>Bijscholing I20</vt:lpstr>
      <vt:lpstr>Dia 15</vt:lpstr>
      <vt:lpstr>Dia 16</vt:lpstr>
      <vt:lpstr>Dia 17</vt:lpstr>
      <vt:lpstr>Dia 18</vt:lpstr>
      <vt:lpstr>Dia 19</vt:lpstr>
      <vt:lpstr>Dia 20</vt:lpstr>
      <vt:lpstr>TECHNIEK-ICT-YURLS</vt:lpstr>
      <vt:lpstr>TREKKEN EN DUWEN</vt:lpstr>
      <vt:lpstr>Webpad</vt:lpstr>
      <vt:lpstr>Dia 24</vt:lpstr>
      <vt:lpstr>Dia 25</vt:lpstr>
      <vt:lpstr>Dia 26</vt:lpstr>
      <vt:lpstr>Dia 27</vt:lpstr>
      <vt:lpstr>Dia 28</vt:lpstr>
      <vt:lpstr>         Volgende bijscholing i2o           voor de derde graad:                      29 november</vt:lpstr>
      <vt:lpstr>     Enquête foto’s kleuters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</dc:title>
  <dc:creator>chris</dc:creator>
  <cp:lastModifiedBy>chris</cp:lastModifiedBy>
  <cp:revision>27</cp:revision>
  <dcterms:created xsi:type="dcterms:W3CDTF">2012-11-15T16:47:13Z</dcterms:created>
  <dcterms:modified xsi:type="dcterms:W3CDTF">2012-11-20T07:18:19Z</dcterms:modified>
</cp:coreProperties>
</file>