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FE478-BD3B-4418-BABF-57D8F8B40CF7}" type="datetimeFigureOut">
              <a:rPr lang="nl-BE" smtClean="0"/>
              <a:t>2/03/2013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D5558-FB79-46FF-AA14-9B929EC1E98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709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539A-8566-4232-9707-24CB1E832326}" type="datetimeFigureOut">
              <a:rPr lang="nl-BE" smtClean="0"/>
              <a:t>2/03/2013</a:t>
            </a:fld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BF512-4C7B-4829-954A-D61B8D7C0ED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539A-8566-4232-9707-24CB1E832326}" type="datetimeFigureOut">
              <a:rPr lang="nl-BE" smtClean="0"/>
              <a:t>2/03/2013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F512-4C7B-4829-954A-D61B8D7C0ED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539A-8566-4232-9707-24CB1E832326}" type="datetimeFigureOut">
              <a:rPr lang="nl-BE" smtClean="0"/>
              <a:t>2/03/2013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F512-4C7B-4829-954A-D61B8D7C0ED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539A-8566-4232-9707-24CB1E832326}" type="datetimeFigureOut">
              <a:rPr lang="nl-BE" smtClean="0"/>
              <a:t>2/03/2013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F512-4C7B-4829-954A-D61B8D7C0ED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539A-8566-4232-9707-24CB1E832326}" type="datetimeFigureOut">
              <a:rPr lang="nl-BE" smtClean="0"/>
              <a:t>2/03/2013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F512-4C7B-4829-954A-D61B8D7C0EDD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539A-8566-4232-9707-24CB1E832326}" type="datetimeFigureOut">
              <a:rPr lang="nl-BE" smtClean="0"/>
              <a:t>2/03/2013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F512-4C7B-4829-954A-D61B8D7C0ED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539A-8566-4232-9707-24CB1E832326}" type="datetimeFigureOut">
              <a:rPr lang="nl-BE" smtClean="0"/>
              <a:t>2/03/2013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F512-4C7B-4829-954A-D61B8D7C0EDD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539A-8566-4232-9707-24CB1E832326}" type="datetimeFigureOut">
              <a:rPr lang="nl-BE" smtClean="0"/>
              <a:t>2/03/2013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F512-4C7B-4829-954A-D61B8D7C0ED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539A-8566-4232-9707-24CB1E832326}" type="datetimeFigureOut">
              <a:rPr lang="nl-BE" smtClean="0"/>
              <a:t>2/03/2013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F512-4C7B-4829-954A-D61B8D7C0ED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539A-8566-4232-9707-24CB1E832326}" type="datetimeFigureOut">
              <a:rPr lang="nl-BE" smtClean="0"/>
              <a:t>2/03/2013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F512-4C7B-4829-954A-D61B8D7C0ED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539A-8566-4232-9707-24CB1E832326}" type="datetimeFigureOut">
              <a:rPr lang="nl-BE" smtClean="0"/>
              <a:t>2/03/2013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F512-4C7B-4829-954A-D61B8D7C0ED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E6F539A-8566-4232-9707-24CB1E832326}" type="datetimeFigureOut">
              <a:rPr lang="nl-BE" smtClean="0"/>
              <a:t>2/03/2013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C5BF512-4C7B-4829-954A-D61B8D7C0EDD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be/url?sa=i&amp;rct=j&amp;q=londen&amp;source=images&amp;cd=&amp;cad=rja&amp;docid=rQ6vI8yKu0106M&amp;tbnid=VDIAWId2eMaq2M:&amp;ved=0CAUQjRw&amp;url=http://www.visitlondon.com/nl/&amp;ei=6eUYUfmHEsqa0QXsroCQDA&amp;bvm=bv.42080656,d.d2k&amp;psig=AFQjCNECI5rWOPrdDeYbYKsWHgPLMQx0-g&amp;ust=136067259398300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be/url?sa=i&amp;rct=j&amp;q=madame+tussauds+londen&amp;source=images&amp;cd=&amp;cad=rja&amp;docid=vyr1HgJ3M-R6pM&amp;tbnid=8Rf49hyh4Y71zM:&amp;ved=0CAUQjRw&amp;url=http%3A%2F%2Fwww.madametussauds.com%2Flondon%2Fourfigures%2Fpopmusic%2Frihanna%2Fdefault.aspx&amp;ei=cygyUcQr0JXRBdGagMgB&amp;bvm=bv.43148975,d.d2k&amp;psig=AFQjCNE1COtp6LIHJdwozcAPGBETQlMM-w&amp;ust=136232797481536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be/url?sa=i&amp;rct=j&amp;q=tower+of+londen&amp;source=images&amp;cd=&amp;cad=rja&amp;docid=0HokbUBSbDPZdM&amp;tbnid=oJoCop4C75PSqM:&amp;ved=0CAUQjRw&amp;url=http%3A%2F%2Fwww.englishtap.com%2Flibrary%2Freading_articles%2Ftower_of_london.html&amp;ei=IikyUaG1IrOT0QXwmYGACA&amp;bvm=bv.43148975,d.d2k&amp;psig=AFQjCNHMrAQNQ5QNYTkiCEXSZmUZKU0JZA&amp;ust=136232820917426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be/url?sa=i&amp;rct=j&amp;q=tower+bridge&amp;source=images&amp;cd=&amp;cad=rja&amp;docid=cX4EOkgYvHaAKM&amp;tbnid=YvmOWX-v_z5tMM:&amp;ved=0CAUQjRw&amp;url=http%3A%2F%2Fen.wikipedia.org%2Fwiki%2FFile%3ATower_bridge_London_Twilight_-_November_2006.jpg&amp;ei=KkMyUY6oOM3a0QXu-IBA&amp;bvm=bv.43148975,d.d2k&amp;psig=AFQjCNGm1nTaEn5IZ0ZW2G28rWof57D8bQ&amp;ust=136233488784272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be/url?sa=i&amp;rct=j&amp;q=londen+zoo&amp;source=images&amp;cd=&amp;cad=rja&amp;docid=nWKszTj2B10PBM&amp;tbnid=mBHpgn_xIpwt_M:&amp;ved=0CAUQjRw&amp;url=http%3A%2F%2Fwww.londonsorted.com%2Flondon-zoo%2F&amp;ei=eykyUeSlNYSW0QW4gYGgBQ&amp;bvm=bv.43148975,d.d2k&amp;psig=AFQjCNGW_EUlyndWsgAo_n_LVQtIckIl6g&amp;ust=136232829261284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be/url?sa=i&amp;rct=j&amp;q=sherlock+holmes+museum&amp;source=images&amp;cd=&amp;cad=rja&amp;docid=wuoMa-n5_vPYiM&amp;tbnid=hl0HVYjEYdBpHM:&amp;ved=0CAUQjRw&amp;url=http%3A%2F%2Fsherlock-holmes-museum.visit-london-england.com%2F&amp;ei=3ykyUc3WH46Y0QXmgIHgCA&amp;bvm=bv.43148975,d.d2k&amp;psig=AFQjCNEciz4JyHed4k-As3i3iAEcohgmgQ&amp;ust=136232840688033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be/url?sa=i&amp;rct=j&amp;q=shoppen+londen&amp;source=images&amp;cd=&amp;cad=rja&amp;docid=JW8wC87A_m0kyM&amp;tbnid=FKXDDNfUasZruM:&amp;ved=0CAUQjRw&amp;url=http%3A%2F%2Fartikelen.foobie.nl%2Fvrije-tijd%2Fshoppen-in-wereldstad-londen%2F&amp;ei=ey0yUcjeCYan0QW5wYGABA&amp;bvm=bv.43148975,d.d2k&amp;psig=AFQjCNHs4gjfn79rWZnsrc1VIbPU_Om_rQ&amp;ust=136232930548562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be/url?sa=i&amp;rct=j&amp;q=londen+dubbeldekker&amp;source=images&amp;cd=&amp;cad=rja&amp;docid=H0NoTDRM1JCW0M&amp;tbnid=VmhZT4LXn2YTlM:&amp;ved=0CAUQjRw&amp;url=http%3A%2F%2Fwww.poster.be%2Flondon--dubbeldekkers_a43414.html&amp;ei=tkEyUeasLIWq0QWwp4CgDA&amp;bvm=bv.43148975,d.d2k&amp;psig=AFQjCNH4DGLaeLR67vhjtGbWez79hBQxmw&amp;ust=1362334512594115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be/url?sa=i&amp;rct=j&amp;q=eurostar+londen&amp;source=images&amp;cd=&amp;cad=rja&amp;docid=grqXuAdDj9icmM&amp;tbnid=cF-XjMmSafdGtM:&amp;ved=0CAUQjRw&amp;url=http%3A%2F%2Fwallpapers-diq.com%2Fnl%2F51__Eurostar_Bullet_Train_from_London_to_Paris.html&amp;ei=RCIyUcD0A4aO0AWPwoHgAQ&amp;bvm=bv.43148975,d.d2k&amp;psig=AFQjCNFa-yq5adqV8EdQ0md4a5hwt1iagA&amp;ust=136232645384262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be/url?sa=i&amp;rct=j&amp;q=farringdon+hotel+london&amp;source=images&amp;cd=&amp;cad=rja&amp;docid=3YNVlz7wjss5LM&amp;tbnid=bnRmWhTyep1nQM:&amp;ved=0CAUQjRw&amp;url=http%3A%2F%2Fwww.hotel-board.com%2Fhotels%2Ftravelodge-london-farringdon-hotel-london-united-kingdom-74825-pictures.htm&amp;ei=vyAyUfKqG_PL0AW43YD4Bg&amp;bvm=bv.43148975,d.d2k&amp;psig=AFQjCNG_FVK5U614Ww-Wdpixh1KtcbXncw&amp;ust=136232600349961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be/url?sa=i&amp;rct=j&amp;q=metro+londen&amp;source=images&amp;cd=&amp;cad=rja&amp;docid=ooldccl6VzJgsM&amp;tbnid=RLflMoOTCLQroM:&amp;ved=0CAUQjRw&amp;url=http%3A%2F%2Fwww.deweekkrant.nl%2Fpages.php%3Fpage%3D1698209&amp;ei=zCIyUZD9JpH60gXg5oDQDQ&amp;bvm=bv.43148975,d.d2k&amp;psig=AFQjCNECpvi5SP8EHZZ2kqH_hPzH8bq57g&amp;ust=136232656874522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be/url?sa=i&amp;rct=j&amp;q=farringdo+hotel&amp;source=images&amp;cd=&amp;cad=rja&amp;docid=mgK9QHWNKrF5fM&amp;tbnid=Hgf9aWzTsNI-bM:&amp;ved=0CAUQjRw&amp;url=http%3A%2F%2Fwww.think2travel.com%2Feurope%2Funited_kingdom%2Flondon%2Ftravelodge_london_farringdon_hotel_london.html&amp;ei=iSMyUdK1B8KJ0AXmi4CQDg&amp;bvm=bv.43148975,d.d2k&amp;psig=AFQjCNEDLghp9c8rLgixSVB_nlfMhRS4IA&amp;ust=136232676974109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be/url?sa=i&amp;rct=j&amp;q=restaurant+londen&amp;source=images&amp;cd=&amp;cad=rja&amp;docid=jsSAiO2oxcEnJM&amp;tbnid=lF0OPKIpo-WarM:&amp;ved=0CAUQjRw&amp;url=http%3A%2F%2Fwww.tripadvisor.nl%2FRestaurant_Review-g186338-d1381584-Reviews-Randa_Restaurant-London_England.html&amp;ei=dyQyUc_aN8O50QWL8oHIDw&amp;bvm=bv.43148975,d.d2k&amp;psig=AFQjCNE5R-I4QZOX6CAugzbzbQzsi59rWw&amp;ust=136232702682642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be/url?sa=i&amp;rct=j&amp;q=big+ben&amp;source=images&amp;cd=&amp;cad=rja&amp;docid=U6Zh1k_uwjq-pM&amp;tbnid=PTmH0dwyy4WsXM:&amp;ved=0CAUQjRw&amp;url=http%3A%2F%2Fwww.londenbezienswaardigheden.com%2Flonden-bezienswaardigheden%2Fmonumenten%2Fbig-ben%2F&amp;ei=HSYyUavaIceX1AXxioCYDg&amp;bvm=bv.43148975,d.d2k&amp;psig=AFQjCNFc8ZAjiFMVXdkry-qK2n_R3eyDJg&amp;ust=136232744624641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be/url?sa=i&amp;rct=j&amp;q=londen+eeye&amp;source=images&amp;cd=&amp;cad=rja&amp;docid=RXdB1LaChsU15M&amp;tbnid=eGnOWmvgjRZRxM:&amp;ved=0CAUQjRw&amp;url=http%3A%2F%2Fen.wikipedia.org%2Fwiki%2FFile%3ALondon-Eye.JPG&amp;ei=-yYyUePeBunJ0AXvjYGoAw&amp;bvm=bv.43148975,d.d2k&amp;psig=AFQjCNENGyeXrIdHM_xV02EsAx6xT_jUYg&amp;ust=136232758425686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be/url?sa=i&amp;rct=j&amp;q=british+museum&amp;source=images&amp;cd=&amp;cad=rja&amp;docid=lGLphZDVjkdidM&amp;tbnid=YpkR3sRvgjE0GM:&amp;ved=0CAUQjRw&amp;url=http%3A%2F%2Fwww.opreismetschool.nl%2Flonden%2Fbritish-museum.html&amp;ei=gCcyUYboJqbN0QXBloGADA&amp;bvm=bv.43148975,d.d2k&amp;psig=AFQjCNGteEm60ISjHO_Lb9vVbIG3k9itcg&amp;ust=136232779907760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163215"/>
          </a:xfrm>
        </p:spPr>
        <p:txBody>
          <a:bodyPr/>
          <a:lstStyle/>
          <a:p>
            <a:r>
              <a:rPr lang="nl-BE" sz="9600" dirty="0" smtClean="0"/>
              <a:t>Londen</a:t>
            </a:r>
            <a:endParaRPr lang="nl-BE" sz="9600" dirty="0"/>
          </a:p>
        </p:txBody>
      </p:sp>
      <p:pic>
        <p:nvPicPr>
          <p:cNvPr id="1026" name="Picture 2" descr="http://cdn.londonandpartners.com/l-and-p/assets/media/44128-640x360-skyline_westminster_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132856"/>
            <a:ext cx="7259891" cy="408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Uitstapjes</a:t>
            </a:r>
            <a:endParaRPr lang="nl-BE" dirty="0"/>
          </a:p>
        </p:txBody>
      </p:sp>
      <p:pic>
        <p:nvPicPr>
          <p:cNvPr id="9218" name="Picture 2" descr="http://www.madametussauds.com/SiteImages/Assets/1/Rihanna_touch_up_Default_264x184px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63688" y="1692097"/>
            <a:ext cx="585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Madame Tussauds museum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02823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Uitstapjes</a:t>
            </a:r>
            <a:endParaRPr lang="nl-BE" dirty="0"/>
          </a:p>
        </p:txBody>
      </p:sp>
      <p:pic>
        <p:nvPicPr>
          <p:cNvPr id="10242" name="Picture 2" descr="http://www.englishtap.com/library/reading_articles/images/tower_of_lond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552728" cy="435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475656" y="171574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err="1" smtClean="0"/>
              <a:t>Tower</a:t>
            </a:r>
            <a:r>
              <a:rPr lang="nl-BE" sz="3200" dirty="0" smtClean="0"/>
              <a:t> of London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3322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Uitstapjes</a:t>
            </a:r>
            <a:endParaRPr lang="nl-BE" dirty="0"/>
          </a:p>
        </p:txBody>
      </p:sp>
      <p:pic>
        <p:nvPicPr>
          <p:cNvPr id="15362" name="Picture 2" descr="http://upload.wikimedia.org/wikipedia/commons/8/8b/Tower_bridge_London_Twilight_-_November_2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53357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899592" y="1772816"/>
            <a:ext cx="7533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err="1" smtClean="0"/>
              <a:t>Tower</a:t>
            </a:r>
            <a:r>
              <a:rPr lang="nl-BE" sz="3200" dirty="0" smtClean="0"/>
              <a:t> bridge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9586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Uitstapjes</a:t>
            </a:r>
            <a:endParaRPr lang="nl-BE" dirty="0"/>
          </a:p>
        </p:txBody>
      </p:sp>
      <p:pic>
        <p:nvPicPr>
          <p:cNvPr id="11266" name="Picture 2" descr="http://t1.gstatic.com/images?q=tbn:ANd9GcStYKW6XPHMLfmHM19qN7J5_ep0vTIbXfM8TlgiXYBg2r2EvQKxe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18629"/>
            <a:ext cx="5576129" cy="418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907704" y="1916832"/>
            <a:ext cx="557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London Zoo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252871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Uitstapjes</a:t>
            </a:r>
            <a:endParaRPr lang="nl-BE" dirty="0"/>
          </a:p>
        </p:txBody>
      </p:sp>
      <p:pic>
        <p:nvPicPr>
          <p:cNvPr id="12290" name="Picture 2" descr="http://sherlock-holmes-museum.visit-london-england.com/the-sherlock-holmes-museum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42" y="2492894"/>
            <a:ext cx="5714485" cy="40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809842" y="1904640"/>
            <a:ext cx="5714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Sherlock Holmes museum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8630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Uitstapjes</a:t>
            </a:r>
            <a:endParaRPr lang="nl-BE" dirty="0"/>
          </a:p>
        </p:txBody>
      </p:sp>
      <p:pic>
        <p:nvPicPr>
          <p:cNvPr id="13314" name="Picture 2" descr="http://www.trendfashions.net/wp-content/uploads/2011/06/Topshop-opens-a-temporary-store-in-Londons-Oxford-Street-the-shopping-beg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894762" cy="427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689657" y="1705386"/>
            <a:ext cx="5894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Shoppen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9769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oster-posters.nl/images/gb_ph0429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" r="1516"/>
          <a:stretch/>
        </p:blipFill>
        <p:spPr bwMode="auto">
          <a:xfrm>
            <a:off x="-252536" y="0"/>
            <a:ext cx="9971461" cy="688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44862" y="631770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Gemaakt door </a:t>
            </a:r>
            <a:r>
              <a:rPr lang="nl-BE" sz="28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Fernandez</a:t>
            </a:r>
            <a:r>
              <a:rPr lang="nl-BE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28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Mayté</a:t>
            </a:r>
            <a:endParaRPr lang="nl-BE" sz="28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1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Vervoer</a:t>
            </a:r>
            <a:endParaRPr lang="nl-BE" dirty="0"/>
          </a:p>
        </p:txBody>
      </p:sp>
      <p:pic>
        <p:nvPicPr>
          <p:cNvPr id="2050" name="Picture 2" descr="http://t3.gstatic.com/images?q=tbn:ANd9GcQzz3QiwK4BecVOdmi96gyVal-ENV7Fuj09Uf-Zy_k3ppTikF9ls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991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691679" y="1783778"/>
            <a:ext cx="5991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err="1" smtClean="0"/>
              <a:t>Eurostar</a:t>
            </a:r>
            <a:r>
              <a:rPr lang="nl-BE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00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Hotel</a:t>
            </a:r>
            <a:endParaRPr lang="nl-BE" dirty="0"/>
          </a:p>
        </p:txBody>
      </p:sp>
      <p:pic>
        <p:nvPicPr>
          <p:cNvPr id="1026" name="Picture 2" descr="http://www.hotel-board.com/picture/travelodge-london-farringdon-hotel-44246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11" y="2276872"/>
            <a:ext cx="5760640" cy="396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644111" y="1704805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err="1" smtClean="0"/>
              <a:t>Travelodge</a:t>
            </a:r>
            <a:r>
              <a:rPr lang="nl-BE" sz="3200" dirty="0" smtClean="0"/>
              <a:t> </a:t>
            </a:r>
            <a:r>
              <a:rPr lang="nl-BE" sz="3200" dirty="0" err="1" smtClean="0"/>
              <a:t>Farringdon</a:t>
            </a:r>
            <a:r>
              <a:rPr lang="nl-BE" sz="3200" dirty="0" smtClean="0"/>
              <a:t> 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224081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Transport ter plaatse</a:t>
            </a:r>
            <a:endParaRPr lang="nl-BE" dirty="0"/>
          </a:p>
        </p:txBody>
      </p:sp>
      <p:pic>
        <p:nvPicPr>
          <p:cNvPr id="3074" name="Picture 2" descr="http://www.deweekkrant.nl/images/library/articles2/londen%20metro%20(2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632265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475656" y="1937447"/>
            <a:ext cx="627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Metro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201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Restaurants </a:t>
            </a:r>
            <a:endParaRPr lang="nl-BE" dirty="0"/>
          </a:p>
        </p:txBody>
      </p:sp>
      <p:pic>
        <p:nvPicPr>
          <p:cNvPr id="4098" name="Picture 2" descr="http://image.think2travel.com/images/hotelPhoto/50309/travelodge_london_farringdon_hotel_london_restaur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4" y="2425243"/>
            <a:ext cx="5976667" cy="384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691674" y="1840468"/>
            <a:ext cx="597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Ontbijt in hotel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85725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Restaurants</a:t>
            </a:r>
            <a:endParaRPr lang="nl-BE" dirty="0"/>
          </a:p>
        </p:txBody>
      </p:sp>
      <p:pic>
        <p:nvPicPr>
          <p:cNvPr id="5122" name="Picture 2" descr="http://media-cdn.tripadvisor.com/media/photo-s/01/85/f7/36/lebanese-cuisine-si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40115"/>
            <a:ext cx="6624736" cy="44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259632" y="172321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Broodje of snack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7105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Uitstapjes</a:t>
            </a:r>
            <a:endParaRPr lang="nl-BE" dirty="0"/>
          </a:p>
        </p:txBody>
      </p:sp>
      <p:pic>
        <p:nvPicPr>
          <p:cNvPr id="6146" name="Picture 2" descr="http://londenbezienswaardigheden.com/wp-content/uploads/2012/06/big-b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616624" cy="44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12430" y="1550373"/>
            <a:ext cx="5667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Big ben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6755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Uitstapjes</a:t>
            </a:r>
            <a:endParaRPr lang="nl-BE" dirty="0"/>
          </a:p>
        </p:txBody>
      </p:sp>
      <p:pic>
        <p:nvPicPr>
          <p:cNvPr id="7172" name="Picture 4" descr="http://upload.wikimedia.org/wikipedia/commons/1/1f/London-Ey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5976664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403648" y="1476073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London Eye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98174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</a:t>
            </a:r>
            <a:r>
              <a:rPr lang="nl-BE" dirty="0" smtClean="0"/>
              <a:t>itstapjes</a:t>
            </a:r>
            <a:endParaRPr lang="nl-BE" dirty="0"/>
          </a:p>
        </p:txBody>
      </p:sp>
      <p:pic>
        <p:nvPicPr>
          <p:cNvPr id="8194" name="Picture 2" descr="http://www.opreismetschool.nl/londen/images/stories/sgl/british_muse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691680" y="170538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British Museum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85723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274</TotalTime>
  <Words>51</Words>
  <Application>Microsoft Office PowerPoint</Application>
  <PresentationFormat>Diavoorstelling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Executive</vt:lpstr>
      <vt:lpstr>Londen</vt:lpstr>
      <vt:lpstr>Vervoer</vt:lpstr>
      <vt:lpstr>Hotel</vt:lpstr>
      <vt:lpstr>Transport ter plaatse</vt:lpstr>
      <vt:lpstr>Restaurants </vt:lpstr>
      <vt:lpstr>Restaurants</vt:lpstr>
      <vt:lpstr>Uitstapjes</vt:lpstr>
      <vt:lpstr>Uitstapjes</vt:lpstr>
      <vt:lpstr>Uitstapjes</vt:lpstr>
      <vt:lpstr>Uitstapjes</vt:lpstr>
      <vt:lpstr>Uitstapjes</vt:lpstr>
      <vt:lpstr>Uitstapjes</vt:lpstr>
      <vt:lpstr>Uitstapjes</vt:lpstr>
      <vt:lpstr>Uitstapjes</vt:lpstr>
      <vt:lpstr>Uitstapjes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Londen</dc:title>
  <dc:creator>Mayté</dc:creator>
  <cp:lastModifiedBy>Mayté</cp:lastModifiedBy>
  <cp:revision>10</cp:revision>
  <dcterms:created xsi:type="dcterms:W3CDTF">2013-02-11T12:25:19Z</dcterms:created>
  <dcterms:modified xsi:type="dcterms:W3CDTF">2013-03-02T18:23:36Z</dcterms:modified>
</cp:coreProperties>
</file>