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D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890" autoAdjust="0"/>
    <p:restoredTop sz="94660"/>
  </p:normalViewPr>
  <p:slideViewPr>
    <p:cSldViewPr>
      <p:cViewPr varScale="1">
        <p:scale>
          <a:sx n="70" d="100"/>
          <a:sy n="70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6C395-881A-4306-85ED-40E91A898A15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7E9CA-34B4-4F92-B0F8-0531EA78BB1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7E9CA-34B4-4F92-B0F8-0531EA78BB19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19DBC-247C-4255-B72C-85D2E6E8A5C7}" type="datetimeFigureOut">
              <a:rPr lang="nl-BE" smtClean="0"/>
              <a:pPr/>
              <a:t>15/04/2009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6F480-4FE1-48F3-8395-DD8092C1622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nl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De </a:t>
            </a:r>
            <a:r>
              <a:rPr lang="nl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nl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vliegende</a:t>
            </a:r>
            <a:r>
              <a:rPr lang="nl-BE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  vis</a:t>
            </a:r>
            <a:endParaRPr lang="nl-BE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71472" y="2500306"/>
            <a:ext cx="6000792" cy="3929066"/>
          </a:xfrm>
        </p:spPr>
        <p:txBody>
          <a:bodyPr>
            <a:normAutofit/>
          </a:bodyPr>
          <a:lstStyle/>
          <a:p>
            <a:r>
              <a:rPr lang="nl-BE" sz="2000" dirty="0" smtClean="0">
                <a:solidFill>
                  <a:srgbClr val="45CDB3"/>
                </a:solidFill>
              </a:rPr>
              <a:t>Er was eens een vis en</a:t>
            </a:r>
          </a:p>
          <a:p>
            <a:r>
              <a:rPr lang="nl-BE" sz="2000" dirty="0" smtClean="0">
                <a:solidFill>
                  <a:srgbClr val="45CDB3"/>
                </a:solidFill>
              </a:rPr>
              <a:t>Hij was verdrietig om dat</a:t>
            </a:r>
          </a:p>
          <a:p>
            <a:r>
              <a:rPr lang="nl-BE" sz="2000" dirty="0" smtClean="0">
                <a:solidFill>
                  <a:srgbClr val="45CDB3"/>
                </a:solidFill>
              </a:rPr>
              <a:t>Hij niet kon vliegen</a:t>
            </a:r>
          </a:p>
          <a:p>
            <a:r>
              <a:rPr lang="nl-BE" sz="2000" dirty="0" smtClean="0">
                <a:solidFill>
                  <a:srgbClr val="45CDB3"/>
                </a:solidFill>
              </a:rPr>
              <a:t>Maar op een </a:t>
            </a:r>
            <a:r>
              <a:rPr lang="nl-BE" sz="2000" smtClean="0">
                <a:solidFill>
                  <a:srgbClr val="45CDB3"/>
                </a:solidFill>
              </a:rPr>
              <a:t>dag </a:t>
            </a:r>
            <a:r>
              <a:rPr lang="nl-BE" sz="2000" smtClean="0">
                <a:solidFill>
                  <a:srgbClr val="45CDB3"/>
                </a:solidFill>
              </a:rPr>
              <a:t>stond de </a:t>
            </a:r>
            <a:r>
              <a:rPr lang="nl-BE" sz="2000" dirty="0" smtClean="0">
                <a:solidFill>
                  <a:srgbClr val="45CDB3"/>
                </a:solidFill>
              </a:rPr>
              <a:t>wereld op zijn kop</a:t>
            </a:r>
            <a:endParaRPr lang="nl-BE" sz="2000" dirty="0">
              <a:solidFill>
                <a:srgbClr val="45CDB3"/>
              </a:solidFill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500034" y="2714620"/>
            <a:ext cx="2071702" cy="385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BE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000892" y="928670"/>
            <a:ext cx="17859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rgbClr val="92D050"/>
                </a:solidFill>
              </a:rPr>
              <a:t>Het water stond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Boven en de lucht beneden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Na een dag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Was het weer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Normaal maar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De vis stond nog</a:t>
            </a:r>
          </a:p>
          <a:p>
            <a:r>
              <a:rPr lang="nl-BE" dirty="0" smtClean="0">
                <a:solidFill>
                  <a:srgbClr val="92D050"/>
                </a:solidFill>
              </a:rPr>
              <a:t>Boven en kon vliegen</a:t>
            </a:r>
            <a:endParaRPr lang="nl-BE" dirty="0">
              <a:solidFill>
                <a:srgbClr val="92D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500166" y="4572008"/>
            <a:ext cx="24288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smtClean="0">
                <a:solidFill>
                  <a:srgbClr val="FFC000"/>
                </a:solidFill>
              </a:rPr>
              <a:t>En hij leefde nog hoog en</a:t>
            </a:r>
          </a:p>
          <a:p>
            <a:r>
              <a:rPr lang="nl-BE" sz="2800" dirty="0" smtClean="0">
                <a:solidFill>
                  <a:srgbClr val="FFC000"/>
                </a:solidFill>
              </a:rPr>
              <a:t>gelukkig                  </a:t>
            </a:r>
          </a:p>
          <a:p>
            <a:endParaRPr lang="nl-BE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91 0.10407 C -0.15573 0.07724 -0.14479 0.07331 -0.12431 0.05434 C -0.11562 0.04625 -0.10712 0.03746 -0.09896 0.02844 C -0.09514 0.02428 -0.09271 0.01804 -0.08854 0.01457 C -0.0816 0.00902 -0.06267 0.00208 -0.05417 -0.00116 C -0.02708 -0.0222 0.0033 -0.02035 0.03385 -0.02313 C 0.15122 -0.02059 0.19392 -0.04811 0.27413 0.01665 C 0.28316 0.04024 0.28628 0.06591 0.29358 0.09019 C 0.2941 0.09921 0.29531 0.10869 0.29514 0.11794 C 0.29427 0.18455 0.29253 0.25069 0.29063 0.31706 C 0.29045 0.3247 0.28993 0.34435 0.28611 0.35083 C 0.27882 0.36286 0.25764 0.38506 0.25174 0.39084 C 0.24253 0.39986 0.23247 0.40749 0.22344 0.41674 C 0.19323 0.44727 0.16233 0.48126 0.12344 0.49028 C 0.10955 0.4889 0.09549 0.4882 0.0816 0.48635 C 0.06372 0.48404 0.05139 0.47803 0.03247 0.47641 C 0.01198 0.47294 -0.00799 0.47155 -0.02882 0.47039 C -0.04253 0.46762 -0.05747 0.46484 -0.06753 0.45051 C -0.07135 0.44496 -0.07812 0.4327 -0.07812 0.43293 C -0.08524 0.40379 -0.08316 0.4172 -0.08559 0.39292 C -0.08507 0.37141 -0.08594 0.35014 -0.08403 0.32909 C -0.08351 0.32331 -0.07986 0.31868 -0.07812 0.3129 C -0.07326 0.29694 -0.07205 0.2833 -0.06007 0.27544 C -0.05399 0.25485 -0.04792 0.24583 -0.03628 0.2315 C -0.02812 0.22132 -0.02101 0.20814 -0.00937 0.20374 C 0.01597 0.19426 0.04236 0.19241 0.06823 0.18594 C 0.08299 0.17761 0.09844 0.17345 0.11302 0.16397 C 0.12361 0.15703 0.13247 0.14708 0.14288 0.14014 C 0.15434 0.13228 0.16684 0.12858 0.17865 0.12211 C 0.18611 0.11794 0.1934 0.10962 0.20104 0.10615 C 0.20955 0.10245 0.21927 0.10129 0.22795 0.10014 C 0.23403 0.09805 0.23993 0.0969 0.24583 0.09412 C 0.24878 0.09482 0.25226 0.09412 0.25486 0.0962 C 0.25625 0.09736 0.25521 0.1006 0.25625 0.10222 C 0.25729 0.10407 0.2592 0.10476 0.26076 0.10615 C 0.26181 0.108 0.26233 0.11077 0.26372 0.11216 C 0.26493 0.11355 0.26684 0.11309 0.26823 0.11401 C 0.27274 0.11702 0.27604 0.12234 0.28021 0.12604 C 0.28819 0.14246 0.27535 0.11771 0.29358 0.14223 C 0.3026 0.15425 0.31372 0.16304 0.32344 0.17391 C 0.3276 0.17854 0.33247 0.17946 0.33681 0.18385 C 0.34497 0.19241 0.34826 0.20351 0.35781 0.20976 C 0.36302 0.22039 0.3849 0.23728 0.39514 0.23959 C 0.40104 0.24098 0.40712 0.24075 0.41302 0.24144 C 0.42153 0.24005 0.43021 0.24075 0.43837 0.23751 C 0.44271 0.23566 0.44392 0.22756 0.4474 0.22363 C 0.46684 0.20212 0.45226 0.22201 0.46962 0.19588 C 0.47344 0.18224 0.47917 0.17137 0.48316 0.15795 C 0.48264 0.14616 0.48281 0.13413 0.4816 0.12211 C 0.48108 0.11632 0.47274 0.09528 0.46962 0.09227 C 0.46406 0.08695 0.44132 0.08187 0.43385 0.08025 C 0.37986 0.0821 0.3283 0.08487 0.27413 0.08626 C 0.26684 0.09019 0.25851 0.09088 0.25174 0.0962 C 0.23351 0.10962 0.25903 0.09528 0.23837 0.10615 C 0.22778 0.12372 0.21059 0.14269 0.19358 0.14801 C 0.18455 0.15402 0.17344 0.16397 0.16372 0.1679 C 0.15868 0.17229 0.15469 0.17391 0.14878 0.17599 C 0.13733 0.17391 0.12569 0.17345 0.11441 0.16998 C 0.1099 0.16859 0.09948 0.1568 0.09514 0.15402 C 0.08056 0.14431 0.06424 0.13991 0.04878 0.13413 C 0.02153 0.12372 -0.00712 0.12419 -0.03472 0.11794 C -0.04566 0.11216 -0.05538 0.10915 -0.06615 0.10407 C -0.06667 0.10199 -0.06753 0.09805 -0.06753 0.09829 " pathEditMode="relative" rAng="0" ptsTypes="ffffffffffffffffffffffffffffffffffffffffffffffffffffffffffffff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5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-0.10337 L 0.37969 0.2296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44 -0.09967 L 0.34844 0.2333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03 -0.1006 L 0.30903 0.232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11194 L 0.26979 0.2210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2.7197E-6 L -0.37794 0.23081 " pathEditMode="relative" ptsTypes="AA">
                                      <p:cBhvr>
                                        <p:cTn id="7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build="p"/>
      <p:bldP spid="6" grpId="0"/>
      <p:bldP spid="6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470025"/>
          </a:xfrm>
        </p:spPr>
        <p:txBody>
          <a:bodyPr/>
          <a:lstStyle/>
          <a:p>
            <a:r>
              <a:rPr lang="nl-BE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Kat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nl-BE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bijt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nl-BE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hond</a:t>
            </a:r>
            <a:endParaRPr lang="nl-BE" dirty="0">
              <a:solidFill>
                <a:srgbClr val="00B0F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4986318" cy="857256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accent6">
                    <a:lumMod val="75000"/>
                  </a:schemeClr>
                </a:solidFill>
              </a:rPr>
              <a:t>De hond plaagde de kat</a:t>
            </a:r>
            <a:endParaRPr lang="nl-BE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266" name="Picture 2" descr="http://www.ter.nl/termedia/images/stories/2008/december/hond_en_k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214686"/>
            <a:ext cx="3333750" cy="3333750"/>
          </a:xfrm>
          <a:prstGeom prst="rect">
            <a:avLst/>
          </a:prstGeom>
          <a:noFill/>
        </p:spPr>
      </p:pic>
      <p:sp>
        <p:nvSpPr>
          <p:cNvPr id="8" name="Tekstvak 7"/>
          <p:cNvSpPr txBox="1"/>
          <p:nvPr/>
        </p:nvSpPr>
        <p:spPr>
          <a:xfrm>
            <a:off x="5214942" y="2285992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>
                <a:solidFill>
                  <a:srgbClr val="FF0000"/>
                </a:solidFill>
              </a:rPr>
              <a:t>De kat vond dat niet leuk</a:t>
            </a:r>
          </a:p>
          <a:p>
            <a:r>
              <a:rPr lang="nl-BE" sz="2400" dirty="0" smtClean="0">
                <a:solidFill>
                  <a:srgbClr val="FF0000"/>
                </a:solidFill>
              </a:rPr>
              <a:t>Dus beet hij hem</a:t>
            </a:r>
            <a:endParaRPr lang="nl-BE" sz="2400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4500562" y="4143380"/>
            <a:ext cx="37862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>
                <a:solidFill>
                  <a:srgbClr val="00B050"/>
                </a:solidFill>
              </a:rPr>
              <a:t>Maar</a:t>
            </a:r>
            <a:r>
              <a:rPr lang="nl-BE" sz="4000" dirty="0" smtClean="0">
                <a:solidFill>
                  <a:srgbClr val="00B050"/>
                </a:solidFill>
              </a:rPr>
              <a:t> </a:t>
            </a:r>
            <a:r>
              <a:rPr lang="nl-BE" sz="2400" dirty="0" smtClean="0">
                <a:solidFill>
                  <a:srgbClr val="00B050"/>
                </a:solidFill>
              </a:rPr>
              <a:t>de</a:t>
            </a:r>
            <a:r>
              <a:rPr lang="nl-BE" sz="4000" dirty="0" smtClean="0">
                <a:solidFill>
                  <a:srgbClr val="00B050"/>
                </a:solidFill>
              </a:rPr>
              <a:t> </a:t>
            </a:r>
            <a:r>
              <a:rPr lang="nl-BE" sz="2400" dirty="0" smtClean="0">
                <a:solidFill>
                  <a:srgbClr val="00B050"/>
                </a:solidFill>
              </a:rPr>
              <a:t>hond </a:t>
            </a:r>
          </a:p>
          <a:p>
            <a:r>
              <a:rPr lang="nl-BE" sz="2400" dirty="0" err="1" smtClean="0">
                <a:solidFill>
                  <a:srgbClr val="00B050"/>
                </a:solidFill>
              </a:rPr>
              <a:t>Vergeefde</a:t>
            </a:r>
            <a:r>
              <a:rPr lang="nl-BE" sz="2400" dirty="0" smtClean="0">
                <a:solidFill>
                  <a:srgbClr val="00B050"/>
                </a:solidFill>
              </a:rPr>
              <a:t>  het de kat en ze</a:t>
            </a:r>
          </a:p>
          <a:p>
            <a:r>
              <a:rPr lang="nl-BE" sz="2400" dirty="0" smtClean="0">
                <a:solidFill>
                  <a:srgbClr val="00B050"/>
                </a:solidFill>
              </a:rPr>
              <a:t>Werden  weer vrienden</a:t>
            </a:r>
          </a:p>
          <a:p>
            <a:r>
              <a:rPr lang="nl-BE" sz="2400" dirty="0" smtClean="0">
                <a:solidFill>
                  <a:srgbClr val="00B050"/>
                </a:solidFill>
              </a:rPr>
              <a:t> </a:t>
            </a:r>
            <a:endParaRPr lang="nl-BE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uiExpand="1" build="allAtOnce"/>
      <p:bldP spid="1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91</Words>
  <Application>Microsoft Office PowerPoint</Application>
  <PresentationFormat>Diavoorstelling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De  vliegende  vis</vt:lpstr>
      <vt:lpstr>Kat bijt hond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Windows-gebruiker</dc:creator>
  <cp:lastModifiedBy>Windows-gebruiker</cp:lastModifiedBy>
  <cp:revision>18</cp:revision>
  <dcterms:created xsi:type="dcterms:W3CDTF">2009-04-15T07:50:57Z</dcterms:created>
  <dcterms:modified xsi:type="dcterms:W3CDTF">2009-04-15T15:19:13Z</dcterms:modified>
</cp:coreProperties>
</file>