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6" r:id="rId3"/>
    <p:sldId id="256" r:id="rId4"/>
    <p:sldId id="278" r:id="rId5"/>
    <p:sldId id="257" r:id="rId6"/>
    <p:sldId id="279" r:id="rId7"/>
    <p:sldId id="280" r:id="rId8"/>
    <p:sldId id="281" r:id="rId9"/>
    <p:sldId id="259" r:id="rId10"/>
    <p:sldId id="260" r:id="rId11"/>
    <p:sldId id="261" r:id="rId12"/>
    <p:sldId id="262" r:id="rId13"/>
    <p:sldId id="263" r:id="rId14"/>
    <p:sldId id="282" r:id="rId15"/>
    <p:sldId id="283" r:id="rId16"/>
    <p:sldId id="265" r:id="rId17"/>
    <p:sldId id="268" r:id="rId18"/>
    <p:sldId id="266" r:id="rId19"/>
    <p:sldId id="267" r:id="rId20"/>
    <p:sldId id="269" r:id="rId21"/>
    <p:sldId id="264" r:id="rId22"/>
    <p:sldId id="284" r:id="rId23"/>
    <p:sldId id="291" r:id="rId24"/>
    <p:sldId id="271" r:id="rId25"/>
    <p:sldId id="272" r:id="rId26"/>
    <p:sldId id="258" r:id="rId27"/>
    <p:sldId id="285" r:id="rId28"/>
    <p:sldId id="292" r:id="rId29"/>
    <p:sldId id="273" r:id="rId30"/>
    <p:sldId id="274" r:id="rId31"/>
    <p:sldId id="286" r:id="rId32"/>
    <p:sldId id="293" r:id="rId33"/>
    <p:sldId id="275" r:id="rId34"/>
    <p:sldId id="287" r:id="rId35"/>
  </p:sldIdLst>
  <p:sldSz cx="9144000" cy="6858000" type="screen4x3"/>
  <p:notesSz cx="6858000" cy="9144000"/>
  <p:defaultTextStyle>
    <a:defPPr>
      <a:defRPr lang="nl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C4DF-C522-44BF-9949-BD365BE0384D}" type="datetimeFigureOut">
              <a:rPr lang="nl-BE"/>
              <a:pPr>
                <a:defRPr/>
              </a:pPr>
              <a:t>10/03/2009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A6ED-4E57-4295-B6EB-AE212258CE6C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F69C4-A4C3-464D-A332-C6C086CC9958}" type="datetimeFigureOut">
              <a:rPr lang="nl-BE"/>
              <a:pPr>
                <a:defRPr/>
              </a:pPr>
              <a:t>10/03/2009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DF41-8992-4FE9-B10D-7EF00C65526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F83C-E26F-41BE-AEB9-409A08D83FD5}" type="datetimeFigureOut">
              <a:rPr lang="nl-BE"/>
              <a:pPr>
                <a:defRPr/>
              </a:pPr>
              <a:t>10/03/2009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DBB28-9893-4B92-A04C-00A8A10D3E11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38567-CD1C-433B-8B77-A0ED7E65DE54}" type="datetimeFigureOut">
              <a:rPr lang="nl-BE"/>
              <a:pPr>
                <a:defRPr/>
              </a:pPr>
              <a:t>10/03/2009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84978-6357-42E3-8E55-C24F28F4E036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4B56-3C93-44AC-9AF0-D8DD17070CC7}" type="datetimeFigureOut">
              <a:rPr lang="nl-BE"/>
              <a:pPr>
                <a:defRPr/>
              </a:pPr>
              <a:t>10/03/2009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F178-E067-4084-89E0-19C9DDAC05F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6F9C6-2545-4C6D-A482-624D08FDA5BE}" type="datetimeFigureOut">
              <a:rPr lang="nl-BE"/>
              <a:pPr>
                <a:defRPr/>
              </a:pPr>
              <a:t>10/03/2009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B4522-D7E7-4BBA-AFBE-3F97DA61DD3F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A8E1B-23CF-4280-8162-FC810DC52454}" type="datetimeFigureOut">
              <a:rPr lang="nl-BE"/>
              <a:pPr>
                <a:defRPr/>
              </a:pPr>
              <a:t>10/03/2009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3F05-FE2A-4AA3-BE71-0FB67BA2AA3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3052-D8F8-4176-9DA8-771BAE7FC184}" type="datetimeFigureOut">
              <a:rPr lang="nl-BE"/>
              <a:pPr>
                <a:defRPr/>
              </a:pPr>
              <a:t>10/03/2009</a:t>
            </a:fld>
            <a:endParaRPr lang="nl-BE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FABF0-8E89-4332-ACA2-9B0FB566F889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531CE-6F0A-4E49-9C76-82E5861D2812}" type="datetimeFigureOut">
              <a:rPr lang="nl-BE"/>
              <a:pPr>
                <a:defRPr/>
              </a:pPr>
              <a:t>10/03/2009</a:t>
            </a:fld>
            <a:endParaRPr lang="nl-BE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2A54-4512-4893-8FC7-202A94FF64D7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6CEE0-16FA-4BEF-BBF5-DE78AB8E0DCD}" type="datetimeFigureOut">
              <a:rPr lang="nl-BE"/>
              <a:pPr>
                <a:defRPr/>
              </a:pPr>
              <a:t>10/03/2009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9C86-2E03-4894-878E-629FF43B60C2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BE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97B8-6A6F-4DBD-8700-CF97C35FD517}" type="datetimeFigureOut">
              <a:rPr lang="nl-BE"/>
              <a:pPr>
                <a:defRPr/>
              </a:pPr>
              <a:t>10/03/2009</a:t>
            </a:fld>
            <a:endParaRPr lang="nl-BE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39350-32B0-40EB-A9D6-34336A214A50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nl-BE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9CC2CE-AC89-41AF-A8DC-286C84ADE66D}" type="datetimeFigureOut">
              <a:rPr lang="nl-BE"/>
              <a:pPr>
                <a:defRPr/>
              </a:pPr>
              <a:t>10/03/2009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057338-5A61-463F-812A-80CB497B7B65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b/be/A%C3%AFt_Benhaddou5_(js)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pload.wikimedia.org/wikipedia/commons/b/ba/A%C3%AFt_Benhaddou3_(js).jpg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en/f/fe/OuarzazateKasbah.jp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en/9/93/BeautifulKasbah.jpg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columbusmagazine.nl/images/user_images4/be9f0/be9f0.jpg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File:Todra_Gorge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upload.wikimedia.org/wikipedia/commons/c/ca/CityGateTaroudant.jpg" TargetMode="Externa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en.wikipedia.org/wiki/File:TAROUDANNT_defensive_wall_(js).jpg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nl.wikipedia.org/wiki/Bestand:Agadir,Morocco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hyperlink" Target="http://nl.wikipedia.org/wiki/Bestand:Medina_Agadir2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upload.wikimedia.org/wikipedia/commons/3/3d/Agadir.jpg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n.wikipedia.org/wiki/File:Ramparts_of_Essaouira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upload.wikimedia.org/wikipedia/commons/a/aa/Morocco_Essaouira_Portuguese_Cannons.jpg" TargetMode="Externa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.jpeg"/><Relationship Id="rId2" Type="http://schemas.openxmlformats.org/officeDocument/2006/relationships/hyperlink" Target="http://nl.wikipedia.org/wiki/Bestand:Koutoubia-marrakech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nl.wikipedia.org/wiki/Bestand:Marrakech_7.99999W_31.63328N.jpg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nl.wikipedia.org/wiki/Bestand:Djemaa_el_Fna,_evening.JPG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nl.wikipedia.org/wiki/Bestand:Marrakech_7.99999W_31.63328N.jpg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nl.wikipedia.org/wiki/Bestand:Djemaa_el_Fna,_evening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http://nl.wikipedia.org/wiki/Bestand:Koutoubia-marrakech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4/42/Ait_benhaddou_from_above.JP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1763713" y="765175"/>
            <a:ext cx="5643562" cy="15557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9600" b="1" dirty="0">
                <a:ln/>
                <a:solidFill>
                  <a:schemeClr val="accent3"/>
                </a:solidFill>
                <a:latin typeface="+mn-lt"/>
              </a:rPr>
              <a:t>Marokko!!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55650" y="3573463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nl-BE" sz="4400">
                <a:latin typeface="+mj-lt"/>
                <a:ea typeface="+mj-ea"/>
                <a:cs typeface="+mj-cs"/>
              </a:rPr>
              <a:t>Reis 5 en 6 Toerisme</a:t>
            </a:r>
            <a:endParaRPr lang="nl-BE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2530" name="Picture 2" descr="File:Aït Benhaddou5 (js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1357313"/>
            <a:ext cx="7620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3554" name="Picture 2" descr="File:Aït Benhaddou3 (js)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071563"/>
            <a:ext cx="76200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Ouarzazate </a:t>
            </a:r>
          </a:p>
        </p:txBody>
      </p:sp>
      <p:pic>
        <p:nvPicPr>
          <p:cNvPr id="24578" name="Picture 2" descr="File:OuarzazateKasbah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1500188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5602" name="Picture 2" descr="File:BeautifulKasbah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143125"/>
            <a:ext cx="57150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Dag 4: naar Tineghir en terug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BE"/>
          </a:p>
        </p:txBody>
      </p:sp>
      <p:pic>
        <p:nvPicPr>
          <p:cNvPr id="27651" name="Picture 2" descr="http://www.routard.com/images_contenu/partir/destination/maroc/carte/marocpop.gif"/>
          <p:cNvPicPr>
            <a:picLocks noChangeAspect="1" noChangeArrowheads="1"/>
          </p:cNvPicPr>
          <p:nvPr/>
        </p:nvPicPr>
        <p:blipFill>
          <a:blip r:embed="rId2"/>
          <a:srcRect l="38882" b="40717"/>
          <a:stretch>
            <a:fillRect/>
          </a:stretch>
        </p:blipFill>
        <p:spPr bwMode="auto">
          <a:xfrm>
            <a:off x="873125" y="0"/>
            <a:ext cx="7292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echte verbindingslijn 6"/>
          <p:cNvCxnSpPr/>
          <p:nvPr/>
        </p:nvCxnSpPr>
        <p:spPr>
          <a:xfrm flipV="1">
            <a:off x="4357688" y="3571875"/>
            <a:ext cx="785812" cy="3571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Vallei Dades</a:t>
            </a:r>
          </a:p>
        </p:txBody>
      </p:sp>
      <p:pic>
        <p:nvPicPr>
          <p:cNvPr id="28674" name="Picture 2" descr="http://www.codima-posters.com/files/icon_16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200025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29698" name="Picture 2" descr="Dades Gorge, Marrakech, Moroc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071688"/>
            <a:ext cx="52387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0722" name="Picture 2" descr="Foto Dades Vallei, Marokko Door: Tsjikatilo">
            <a:hlinkClick r:id="rId2" tooltip="Foto Dades Vallei, Marokko Door: Tsjikatilo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714625"/>
            <a:ext cx="48482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1000 kasbahs</a:t>
            </a:r>
          </a:p>
        </p:txBody>
      </p:sp>
      <p:pic>
        <p:nvPicPr>
          <p:cNvPr id="31746" name="Picture 2" descr="1000 Kasbahs route 3, Marrakech, Moroc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500188"/>
            <a:ext cx="52387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routard.com/images_contenu/partir/destination/maroc/carte/marocpo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2200" y="0"/>
            <a:ext cx="7073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2770" name="Picture 2" descr="1000 Kasbahs route 2, Marrakech, Moroc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38" y="1857375"/>
            <a:ext cx="52387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Tineghir - Todrakloof</a:t>
            </a:r>
          </a:p>
        </p:txBody>
      </p:sp>
      <p:pic>
        <p:nvPicPr>
          <p:cNvPr id="33794" name="Picture 2" descr="http://upload.wikimedia.org/wikipedia/en/thumb/8/87/Todra_Gorge.JPG/180px-Todra_Gorge.JPG">
            <a:hlinkClick r:id="rId2" tooltip="Todra gorge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2357438"/>
            <a:ext cx="28940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http://www.longpassages.org/images/Todra%20canyon%20switchback%20r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1525" y="1143000"/>
            <a:ext cx="45624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z="4000" smtClean="0"/>
              <a:t>Dag 5: </a:t>
            </a:r>
            <a:r>
              <a:rPr lang="nl-NL" sz="4000" smtClean="0"/>
              <a:t>Ouarzazate - Taroudant - Agadir </a:t>
            </a:r>
            <a:endParaRPr lang="nl-BE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www.routard.com/images_contenu/partir/destination/maroc/carte/marocpop.gif"/>
          <p:cNvPicPr>
            <a:picLocks noChangeAspect="1" noChangeArrowheads="1"/>
          </p:cNvPicPr>
          <p:nvPr/>
        </p:nvPicPr>
        <p:blipFill>
          <a:blip r:embed="rId2"/>
          <a:srcRect l="38882" b="40717"/>
          <a:stretch>
            <a:fillRect/>
          </a:stretch>
        </p:blipFill>
        <p:spPr bwMode="auto">
          <a:xfrm>
            <a:off x="873125" y="0"/>
            <a:ext cx="7292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Rechte verbindingslijn 9"/>
          <p:cNvCxnSpPr/>
          <p:nvPr/>
        </p:nvCxnSpPr>
        <p:spPr>
          <a:xfrm flipV="1">
            <a:off x="3071813" y="3929063"/>
            <a:ext cx="1285875" cy="2857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Rechte verbindingslijn 9"/>
          <p:cNvCxnSpPr/>
          <p:nvPr/>
        </p:nvCxnSpPr>
        <p:spPr>
          <a:xfrm flipV="1">
            <a:off x="2555875" y="4219575"/>
            <a:ext cx="503238" cy="7302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Taroudant</a:t>
            </a:r>
          </a:p>
        </p:txBody>
      </p:sp>
      <p:pic>
        <p:nvPicPr>
          <p:cNvPr id="36866" name="Picture 4" descr="File:CityGateTaroudan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428750"/>
            <a:ext cx="76200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37890" name="Picture 2" descr="http://upload.wikimedia.org/wikipedia/commons/thumb/1/1b/TAROUDANNT_defensive_wall_%28js%29.jpg/280px-TAROUDANNT_defensive_wall_%28js%29.jpg">
            <a:hlinkClick r:id="rId2" tooltip="Taroudant, defensive wall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2143125"/>
            <a:ext cx="608806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Agadir </a:t>
            </a:r>
          </a:p>
        </p:txBody>
      </p:sp>
      <p:pic>
        <p:nvPicPr>
          <p:cNvPr id="38914" name="Picture 2" descr="http://upload.wikimedia.org/wikipedia/commons/thumb/a/aa/Agadir%2CMorocco.jpg/255px-Agadir%2CMorocco.jpg">
            <a:hlinkClick r:id="rId2" tooltip="Agadir,Morocco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214563"/>
            <a:ext cx="24288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Medina van Agadir">
            <a:hlinkClick r:id="rId4" tooltip="Medina van Agadir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1714500"/>
            <a:ext cx="24288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z="4000" smtClean="0">
                <a:latin typeface="Arial" charset="0"/>
              </a:rPr>
              <a:t/>
            </a:r>
            <a:br>
              <a:rPr lang="nl-BE" sz="4000" smtClean="0">
                <a:latin typeface="Arial" charset="0"/>
              </a:rPr>
            </a:br>
            <a:r>
              <a:rPr lang="nl-BE" sz="4000" smtClean="0">
                <a:latin typeface="Arial" charset="0"/>
              </a:rPr>
              <a:t>Dag 6: </a:t>
            </a:r>
            <a:r>
              <a:rPr lang="nl-NL" sz="4000" smtClean="0">
                <a:latin typeface="Arial" charset="0"/>
              </a:rPr>
              <a:t>ochtend: vrij</a:t>
            </a:r>
            <a:r>
              <a:rPr lang="nl-NL" sz="4000" smtClean="0"/>
              <a:t>  </a:t>
            </a:r>
            <a:br>
              <a:rPr lang="nl-NL" sz="4000" smtClean="0"/>
            </a:br>
            <a:r>
              <a:rPr lang="nl-NL" sz="4000" smtClean="0"/>
              <a:t/>
            </a:r>
            <a:br>
              <a:rPr lang="nl-NL" sz="4000" smtClean="0"/>
            </a:br>
            <a:endParaRPr lang="nl-BE" sz="4000" smtClean="0"/>
          </a:p>
        </p:txBody>
      </p:sp>
      <p:pic>
        <p:nvPicPr>
          <p:cNvPr id="39942" name="Picture 6" descr="File:Agadi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10312" b="41167"/>
          <a:stretch>
            <a:fillRect/>
          </a:stretch>
        </p:blipFill>
        <p:spPr bwMode="auto">
          <a:xfrm>
            <a:off x="250825" y="981075"/>
            <a:ext cx="8642350" cy="4251325"/>
          </a:xfrm>
          <a:prstGeom prst="rect">
            <a:avLst/>
          </a:prstGeom>
          <a:noFill/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042988" y="5876925"/>
            <a:ext cx="7561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4000"/>
              <a:t>namiddag: richting Essaouira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7" grpId="0"/>
      <p:bldP spid="399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www.routard.com/images_contenu/partir/destination/maroc/carte/marocpop.gif"/>
          <p:cNvPicPr>
            <a:picLocks noChangeAspect="1" noChangeArrowheads="1"/>
          </p:cNvPicPr>
          <p:nvPr/>
        </p:nvPicPr>
        <p:blipFill>
          <a:blip r:embed="rId2"/>
          <a:srcRect l="38882" b="40717"/>
          <a:stretch>
            <a:fillRect/>
          </a:stretch>
        </p:blipFill>
        <p:spPr bwMode="auto">
          <a:xfrm>
            <a:off x="873125" y="0"/>
            <a:ext cx="7292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Rechte verbindingslijn 14"/>
          <p:cNvCxnSpPr/>
          <p:nvPr/>
        </p:nvCxnSpPr>
        <p:spPr>
          <a:xfrm rot="5400000">
            <a:off x="2178050" y="3894138"/>
            <a:ext cx="785813" cy="15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Essaouira</a:t>
            </a:r>
          </a:p>
        </p:txBody>
      </p:sp>
      <p:pic>
        <p:nvPicPr>
          <p:cNvPr id="41986" name="Picture 2" descr="The ramparts of Essaouira">
            <a:hlinkClick r:id="rId2" tooltip="The ramparts of Essaouira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2000250"/>
            <a:ext cx="5500688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BE"/>
          </a:p>
        </p:txBody>
      </p:sp>
      <p:pic>
        <p:nvPicPr>
          <p:cNvPr id="15363" name="Picture 2" descr="http://www.routard.com/images_contenu/partir/destination/maroc/carte/marocpop.gif"/>
          <p:cNvPicPr>
            <a:picLocks noChangeAspect="1" noChangeArrowheads="1"/>
          </p:cNvPicPr>
          <p:nvPr/>
        </p:nvPicPr>
        <p:blipFill>
          <a:blip r:embed="rId2"/>
          <a:srcRect l="38882" b="40717"/>
          <a:stretch>
            <a:fillRect/>
          </a:stretch>
        </p:blipFill>
        <p:spPr bwMode="auto">
          <a:xfrm>
            <a:off x="873125" y="0"/>
            <a:ext cx="7292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chte verbindingslijn 5"/>
          <p:cNvCxnSpPr/>
          <p:nvPr/>
        </p:nvCxnSpPr>
        <p:spPr>
          <a:xfrm>
            <a:off x="3714750" y="3500438"/>
            <a:ext cx="642938" cy="42862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 flipV="1">
            <a:off x="4357688" y="3571875"/>
            <a:ext cx="785812" cy="35718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 flipV="1">
            <a:off x="3071813" y="3929063"/>
            <a:ext cx="1285875" cy="28575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V="1">
            <a:off x="2643188" y="4214813"/>
            <a:ext cx="428625" cy="7143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rot="5400000">
            <a:off x="2178050" y="3894138"/>
            <a:ext cx="785813" cy="15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16"/>
          <p:cNvCxnSpPr/>
          <p:nvPr/>
        </p:nvCxnSpPr>
        <p:spPr>
          <a:xfrm>
            <a:off x="2571750" y="3500438"/>
            <a:ext cx="1143000" cy="15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43010" name="Picture 2" descr="File:Morocco Essaouira Portuguese Cannons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143000"/>
            <a:ext cx="7620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/>
            </a:r>
            <a:br>
              <a:rPr lang="nl-BE" dirty="0" smtClean="0"/>
            </a:br>
            <a:r>
              <a:rPr lang="nl-BE" dirty="0" smtClean="0"/>
              <a:t>Dag 7: </a:t>
            </a:r>
            <a:r>
              <a:rPr lang="nl-NL" dirty="0" err="1" smtClean="0"/>
              <a:t>Essaouira</a:t>
            </a:r>
            <a:r>
              <a:rPr lang="nl-NL" dirty="0" smtClean="0"/>
              <a:t> - </a:t>
            </a:r>
            <a:r>
              <a:rPr lang="nl-NL" dirty="0" err="1" smtClean="0"/>
              <a:t>Marrakech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  </a:t>
            </a:r>
            <a:br>
              <a:rPr lang="nl-NL" dirty="0"/>
            </a:b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 descr="http://www.routard.com/images_contenu/partir/destination/maroc/carte/marocpop.gif"/>
          <p:cNvPicPr>
            <a:picLocks noChangeAspect="1" noChangeArrowheads="1"/>
          </p:cNvPicPr>
          <p:nvPr/>
        </p:nvPicPr>
        <p:blipFill>
          <a:blip r:embed="rId2"/>
          <a:srcRect l="38882" b="40717"/>
          <a:stretch>
            <a:fillRect/>
          </a:stretch>
        </p:blipFill>
        <p:spPr bwMode="auto">
          <a:xfrm>
            <a:off x="873125" y="0"/>
            <a:ext cx="7292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Rechte verbindingslijn 16"/>
          <p:cNvCxnSpPr/>
          <p:nvPr/>
        </p:nvCxnSpPr>
        <p:spPr>
          <a:xfrm>
            <a:off x="2571750" y="3500438"/>
            <a:ext cx="1143000" cy="158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http://upload.wikimedia.org/wikipedia/commons/thumb/a/ab/Koutoubia-marrakech.jpg/180px-Koutoubia-marrakech.jpg">
            <a:hlinkClick r:id="rId2" tooltip="Koutoubia Moske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71625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4" descr="Djemaa el Fna plein in Marrakesh">
            <a:hlinkClick r:id="rId4" tooltip="Djemaa el Fna plein in Marrakesh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25" y="1571625"/>
            <a:ext cx="24288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6" descr="Satellietfoto">
            <a:hlinkClick r:id="rId6" tooltip="Satellietfoto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38" y="1714500"/>
            <a:ext cx="24288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Marrakech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Dag 8: naar huis</a:t>
            </a:r>
          </a:p>
        </p:txBody>
      </p:sp>
      <p:pic>
        <p:nvPicPr>
          <p:cNvPr id="47106" name="Picture 3" descr="2050_42_52---Thomas-Cook-Airlines-Boeing-757-28A-G-FCLB_we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1524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Dag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BE" smtClean="0"/>
              <a:t>Vertrek</a:t>
            </a:r>
          </a:p>
          <a:p>
            <a:pPr eaLnBrk="1" hangingPunct="1"/>
            <a:r>
              <a:rPr lang="nl-BE" smtClean="0"/>
              <a:t>Aankomst Marrakech</a:t>
            </a:r>
          </a:p>
          <a:p>
            <a:pPr eaLnBrk="1" hangingPunct="1"/>
            <a:r>
              <a:rPr lang="nl-BE" smtClean="0"/>
              <a:t>Transfer naar hotel</a:t>
            </a:r>
          </a:p>
          <a:p>
            <a:pPr eaLnBrk="1" hangingPunct="1"/>
            <a:r>
              <a:rPr lang="nl-BE" smtClean="0"/>
              <a:t>Avondmaal </a:t>
            </a:r>
          </a:p>
        </p:txBody>
      </p:sp>
      <p:pic>
        <p:nvPicPr>
          <p:cNvPr id="17412" name="Picture 5" descr="Airbus A330-200 Thomas C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42900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 descr="Satellietfoto">
            <a:hlinkClick r:id="rId2" tooltip="Satellietfoto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1428750"/>
            <a:ext cx="6500812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Dag 2: Marrakech</a:t>
            </a:r>
          </a:p>
        </p:txBody>
      </p:sp>
      <p:pic>
        <p:nvPicPr>
          <p:cNvPr id="17411" name="Picture 10" descr="http://www.voyages-photos.fr/images/marrakech/07marrakech.jpg"/>
          <p:cNvPicPr>
            <a:picLocks noChangeAspect="1" noChangeArrowheads="1"/>
          </p:cNvPicPr>
          <p:nvPr/>
        </p:nvPicPr>
        <p:blipFill>
          <a:blip r:embed="rId4"/>
          <a:srcRect r="999" b="7379"/>
          <a:stretch>
            <a:fillRect/>
          </a:stretch>
        </p:blipFill>
        <p:spPr bwMode="auto">
          <a:xfrm>
            <a:off x="500063" y="1357313"/>
            <a:ext cx="816451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pic>
        <p:nvPicPr>
          <p:cNvPr id="18434" name="Picture 4" descr="Djemaa el Fna plein in Marrakesh">
            <a:hlinkClick r:id="rId2" tooltip="Djemaa el Fna plein in Marrakesh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214313"/>
            <a:ext cx="50546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2" descr="http://upload.wikimedia.org/wikipedia/commons/thumb/a/ab/Koutoubia-marrakech.jpg/180px-Koutoubia-marrakech.jpg">
            <a:hlinkClick r:id="rId4" tooltip="Koutoubia Moske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1571625"/>
            <a:ext cx="3697288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Dag 3: Marrakech - Ouarzazate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 smtClean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BE"/>
          </a:p>
        </p:txBody>
      </p:sp>
      <p:pic>
        <p:nvPicPr>
          <p:cNvPr id="20483" name="Picture 2" descr="http://www.routard.com/images_contenu/partir/destination/maroc/carte/marocpop.gif"/>
          <p:cNvPicPr>
            <a:picLocks noChangeAspect="1" noChangeArrowheads="1"/>
          </p:cNvPicPr>
          <p:nvPr/>
        </p:nvPicPr>
        <p:blipFill>
          <a:blip r:embed="rId2"/>
          <a:srcRect l="38882" b="40717"/>
          <a:stretch>
            <a:fillRect/>
          </a:stretch>
        </p:blipFill>
        <p:spPr bwMode="auto">
          <a:xfrm>
            <a:off x="873125" y="0"/>
            <a:ext cx="7292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Rechte verbindingslijn 5"/>
          <p:cNvCxnSpPr/>
          <p:nvPr/>
        </p:nvCxnSpPr>
        <p:spPr>
          <a:xfrm>
            <a:off x="3714750" y="3500438"/>
            <a:ext cx="642938" cy="428625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ile:Ait benhaddou from abov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268413"/>
            <a:ext cx="6643688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BE" smtClean="0"/>
              <a:t>Ait Ben Haddou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62</Words>
  <Application>Microsoft Office PowerPoint</Application>
  <PresentationFormat>Diavoorstelling (4:3)</PresentationFormat>
  <Paragraphs>24</Paragraphs>
  <Slides>34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Ontwerpsjabloon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Office-thema</vt:lpstr>
      <vt:lpstr>Dia 1</vt:lpstr>
      <vt:lpstr>Dia 2</vt:lpstr>
      <vt:lpstr>Dia 3</vt:lpstr>
      <vt:lpstr>Dag 1</vt:lpstr>
      <vt:lpstr>Dag 2: Marrakech</vt:lpstr>
      <vt:lpstr>Dia 6</vt:lpstr>
      <vt:lpstr>Dag 3: Marrakech - Ouarzazate</vt:lpstr>
      <vt:lpstr>Dia 8</vt:lpstr>
      <vt:lpstr>Ait Ben Haddou</vt:lpstr>
      <vt:lpstr>Dia 10</vt:lpstr>
      <vt:lpstr>Dia 11</vt:lpstr>
      <vt:lpstr>Ouarzazate </vt:lpstr>
      <vt:lpstr>Dia 13</vt:lpstr>
      <vt:lpstr>Dag 4: naar Tineghir en terug</vt:lpstr>
      <vt:lpstr>Dia 15</vt:lpstr>
      <vt:lpstr>Vallei Dades</vt:lpstr>
      <vt:lpstr>Dia 17</vt:lpstr>
      <vt:lpstr>Dia 18</vt:lpstr>
      <vt:lpstr>1000 kasbahs</vt:lpstr>
      <vt:lpstr>Dia 20</vt:lpstr>
      <vt:lpstr>Tineghir - Todrakloof</vt:lpstr>
      <vt:lpstr>Dag 5: Ouarzazate - Taroudant - Agadir </vt:lpstr>
      <vt:lpstr>Dia 23</vt:lpstr>
      <vt:lpstr>Taroudant</vt:lpstr>
      <vt:lpstr>Dia 25</vt:lpstr>
      <vt:lpstr>Agadir </vt:lpstr>
      <vt:lpstr> Dag 6: ochtend: vrij    </vt:lpstr>
      <vt:lpstr>Dia 28</vt:lpstr>
      <vt:lpstr>Essaouira</vt:lpstr>
      <vt:lpstr>Dia 30</vt:lpstr>
      <vt:lpstr>  Dag 7: Essaouira - Marrakech    </vt:lpstr>
      <vt:lpstr>Dia 32</vt:lpstr>
      <vt:lpstr>Marrakech </vt:lpstr>
      <vt:lpstr>Dag 8: naar huis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Peter en Veerle</dc:creator>
  <cp:lastModifiedBy>phoste</cp:lastModifiedBy>
  <cp:revision>16</cp:revision>
  <dcterms:created xsi:type="dcterms:W3CDTF">2009-03-07T08:06:06Z</dcterms:created>
  <dcterms:modified xsi:type="dcterms:W3CDTF">2009-03-10T11:16:30Z</dcterms:modified>
</cp:coreProperties>
</file>