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ofdgebruiker\Documents\school\Informatica\REKENBL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Neckermann</a:t>
            </a:r>
          </a:p>
        </c:rich>
      </c:tx>
      <c:layout>
        <c:manualLayout>
          <c:xMode val="edge"/>
          <c:yMode val="edge"/>
          <c:x val="0.67652077865266869"/>
          <c:y val="4.629629629629637E-2"/>
        </c:manualLayout>
      </c:layout>
    </c:title>
    <c:plotArea>
      <c:layout>
        <c:manualLayout>
          <c:layoutTarget val="inner"/>
          <c:xMode val="edge"/>
          <c:yMode val="edge"/>
          <c:x val="0.10027843394575678"/>
          <c:y val="7.4074074074074084E-2"/>
          <c:w val="0.53888888888888953"/>
          <c:h val="0.89814814814814836"/>
        </c:manualLayout>
      </c:layout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Blad1!$B$8:$E$8</c:f>
              <c:strCache>
                <c:ptCount val="4"/>
                <c:pt idx="0">
                  <c:v>Hotel + Maaltijden + Vliegreis</c:v>
                </c:pt>
                <c:pt idx="1">
                  <c:v>Uitstappen</c:v>
                </c:pt>
                <c:pt idx="2">
                  <c:v>Vervoer</c:v>
                </c:pt>
                <c:pt idx="3">
                  <c:v>Rest</c:v>
                </c:pt>
              </c:strCache>
            </c:strRef>
          </c:cat>
          <c:val>
            <c:numRef>
              <c:f>Blad1!$B$9:$E$9</c:f>
              <c:numCache>
                <c:formatCode>"€"\ #,##0.00</c:formatCode>
                <c:ptCount val="4"/>
                <c:pt idx="0">
                  <c:v>713.15</c:v>
                </c:pt>
                <c:pt idx="1">
                  <c:v>413.5</c:v>
                </c:pt>
                <c:pt idx="2">
                  <c:v>0</c:v>
                </c:pt>
                <c:pt idx="3">
                  <c:v>373.35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988F-6C96-4D7A-8CA2-49739AAAB975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C99C1-A243-4B0C-93E7-4BC1EEAA133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9FE5EE3-7A82-41AA-A358-1AA642C601FA}" type="datetimeFigureOut">
              <a:rPr lang="nl-BE" smtClean="0"/>
              <a:pPr/>
              <a:t>10/03/2013</a:t>
            </a:fld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DF6FAD-C6E5-402C-8BEB-A23935DFD47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ru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5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Marrakech</a:t>
            </a:r>
            <a:endParaRPr lang="nl-BE" sz="5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>
                <a:solidFill>
                  <a:schemeClr val="accent4">
                    <a:lumMod val="50000"/>
                  </a:schemeClr>
                </a:solidFill>
              </a:rPr>
              <a:t>Emma Willaert</a:t>
            </a:r>
            <a:endParaRPr lang="nl-BE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Afbeelding 3" descr="BPC BERBER PILLOW CASES Bbewer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4769827" cy="3505721"/>
          </a:xfrm>
          <a:prstGeom prst="round2Diag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4"/>
                </a:solidFill>
              </a:rPr>
              <a:t>Hotel</a:t>
            </a:r>
            <a:endParaRPr lang="nl-BE" sz="4800" dirty="0">
              <a:solidFill>
                <a:schemeClr val="accent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Belgian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Favourites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Club Royal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Decameron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Issil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1026" name="Picture 2" descr="http://images.thomascook.be/app/upload/ProductPhotos/TCBE/Packages/W13/SFLI/ISO.MA/geo.5487/57519A/asset.24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7620000" cy="3038475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6" descr="http://images.thomascook.be/app/upload/ProductPhotos/TCBE/Packages/W13/SFLI/ISO.MA/geo.5487/57519A/asset.356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6509991" cy="6858000"/>
          </a:xfrm>
          <a:prstGeom prst="rect">
            <a:avLst/>
          </a:prstGeom>
          <a:noFill/>
        </p:spPr>
      </p:pic>
      <p:pic>
        <p:nvPicPr>
          <p:cNvPr id="5" name="Picture 4" descr="http://images.thomascook.be/app/upload/ProductPhotos/TCBE/Packages/W13/SFLI/ISO.MA/geo.5487/57519A/asset.356c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56155"/>
            <a:ext cx="4644008" cy="691415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 smtClean="0">
                <a:solidFill>
                  <a:schemeClr val="accent4"/>
                </a:solidFill>
              </a:rPr>
              <a:t>Prijs</a:t>
            </a:r>
            <a:r>
              <a:rPr lang="nl-BE" dirty="0" smtClean="0"/>
              <a:t> </a:t>
            </a:r>
            <a:r>
              <a:rPr lang="nl-BE" sz="4800" dirty="0" smtClean="0">
                <a:solidFill>
                  <a:schemeClr val="accent4"/>
                </a:solidFill>
              </a:rPr>
              <a:t>Hotel</a:t>
            </a:r>
          </a:p>
        </p:txBody>
      </p:sp>
      <p:pic>
        <p:nvPicPr>
          <p:cNvPr id="4" name="Tijdelijke aanduiding voor inhoud 3" descr="Neckerma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302055" cy="4951114"/>
          </a:xfrm>
          <a:prstGeom prst="round2Diag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51720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Neckermann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940152" y="4797152"/>
            <a:ext cx="864096" cy="28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usée de Marrake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328592" cy="399644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 smtClean="0">
                <a:solidFill>
                  <a:schemeClr val="accent4"/>
                </a:solidFill>
              </a:rPr>
              <a:t>Activiteiten</a:t>
            </a:r>
          </a:p>
        </p:txBody>
      </p:sp>
      <p:pic>
        <p:nvPicPr>
          <p:cNvPr id="5" name="Afbeelding 4" descr="Medina.jpg"/>
          <p:cNvPicPr>
            <a:picLocks noChangeAspect="1"/>
          </p:cNvPicPr>
          <p:nvPr/>
        </p:nvPicPr>
        <p:blipFill>
          <a:blip r:embed="rId3" cstate="print"/>
          <a:srcRect r="5063"/>
          <a:stretch>
            <a:fillRect/>
          </a:stretch>
        </p:blipFill>
        <p:spPr>
          <a:xfrm>
            <a:off x="1835696" y="1844824"/>
            <a:ext cx="5544567" cy="3960440"/>
          </a:xfrm>
          <a:prstGeom prst="rect">
            <a:avLst/>
          </a:prstGeom>
        </p:spPr>
      </p:pic>
      <p:pic>
        <p:nvPicPr>
          <p:cNvPr id="6" name="Afbeelding 5" descr="Jardin majore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844824"/>
            <a:ext cx="5616624" cy="421246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23528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chemeClr val="tx1">
                    <a:lumMod val="75000"/>
                  </a:schemeClr>
                </a:solidFill>
              </a:rPr>
              <a:t>Musée</a:t>
            </a:r>
            <a:r>
              <a:rPr lang="nl-BE" sz="2800" dirty="0" smtClean="0">
                <a:solidFill>
                  <a:schemeClr val="tx1">
                    <a:lumMod val="75000"/>
                  </a:schemeClr>
                </a:solidFill>
              </a:rPr>
              <a:t> de </a:t>
            </a:r>
            <a:r>
              <a:rPr lang="nl-BE" sz="2800" dirty="0" err="1" smtClean="0">
                <a:solidFill>
                  <a:schemeClr val="tx1">
                    <a:lumMod val="75000"/>
                  </a:schemeClr>
                </a:solidFill>
              </a:rPr>
              <a:t>Marrakech</a:t>
            </a:r>
            <a:endParaRPr lang="nl-BE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61653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tx1">
                    <a:lumMod val="75000"/>
                  </a:schemeClr>
                </a:solidFill>
              </a:rPr>
              <a:t>Medina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3528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>
                <a:solidFill>
                  <a:schemeClr val="tx1">
                    <a:lumMod val="75000"/>
                  </a:schemeClr>
                </a:solidFill>
              </a:rPr>
              <a:t>Jardin</a:t>
            </a:r>
            <a:r>
              <a:rPr lang="nl-BE" dirty="0" smtClean="0"/>
              <a:t> </a:t>
            </a:r>
            <a:r>
              <a:rPr lang="nl-BE" sz="2800" dirty="0" err="1">
                <a:solidFill>
                  <a:schemeClr val="tx1">
                    <a:lumMod val="75000"/>
                  </a:schemeClr>
                </a:solidFill>
              </a:rPr>
              <a:t>Majorelle</a:t>
            </a:r>
            <a:endParaRPr lang="nl-BE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Afbeelding 9" descr="Maison Tiskiwin.jpg"/>
          <p:cNvPicPr>
            <a:picLocks noChangeAspect="1"/>
          </p:cNvPicPr>
          <p:nvPr/>
        </p:nvPicPr>
        <p:blipFill>
          <a:blip r:embed="rId5" cstate="print"/>
          <a:srcRect l="4006"/>
          <a:stretch>
            <a:fillRect/>
          </a:stretch>
        </p:blipFill>
        <p:spPr>
          <a:xfrm>
            <a:off x="1547664" y="1844824"/>
            <a:ext cx="5901375" cy="4104456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3528" y="61653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>
                <a:solidFill>
                  <a:schemeClr val="tx1">
                    <a:lumMod val="75000"/>
                  </a:schemeClr>
                </a:solidFill>
              </a:rPr>
              <a:t>Maison</a:t>
            </a:r>
            <a:r>
              <a:rPr lang="nl-BE" dirty="0" smtClean="0"/>
              <a:t> </a:t>
            </a:r>
            <a:r>
              <a:rPr lang="nl-BE" sz="2800" dirty="0" err="1">
                <a:solidFill>
                  <a:schemeClr val="tx1">
                    <a:lumMod val="75000"/>
                  </a:schemeClr>
                </a:solidFill>
              </a:rPr>
              <a:t>Tiskiwin</a:t>
            </a:r>
            <a:endParaRPr lang="nl-BE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23528" y="61653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chemeClr val="tx1">
                    <a:lumMod val="75000"/>
                  </a:schemeClr>
                </a:solidFill>
              </a:rPr>
              <a:t>Jemaa-el-Fna</a:t>
            </a:r>
            <a:endParaRPr lang="nl-BE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Afbeelding 12" descr="Jemaa-El-F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1844824"/>
            <a:ext cx="5474532" cy="417646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23528" y="6165304"/>
            <a:ext cx="319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>
                <a:solidFill>
                  <a:schemeClr val="tx1">
                    <a:lumMod val="75000"/>
                  </a:schemeClr>
                </a:solidFill>
              </a:rPr>
              <a:t>Koutoubia</a:t>
            </a:r>
            <a:r>
              <a:rPr lang="nl-BE" dirty="0" smtClean="0"/>
              <a:t> </a:t>
            </a:r>
            <a:r>
              <a:rPr lang="nl-BE" sz="2800" dirty="0">
                <a:solidFill>
                  <a:schemeClr val="tx1">
                    <a:lumMod val="75000"/>
                  </a:schemeClr>
                </a:solidFill>
              </a:rPr>
              <a:t>Moskee</a:t>
            </a:r>
          </a:p>
        </p:txBody>
      </p:sp>
      <p:pic>
        <p:nvPicPr>
          <p:cNvPr id="15" name="Afbeelding 14" descr="Koutoub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1844824"/>
            <a:ext cx="5976664" cy="4104456"/>
          </a:xfrm>
          <a:prstGeom prst="rect">
            <a:avLst/>
          </a:prstGeom>
        </p:spPr>
      </p:pic>
      <p:pic>
        <p:nvPicPr>
          <p:cNvPr id="16" name="Afbeelding 15" descr="Soek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844824"/>
            <a:ext cx="6242846" cy="4176464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23528" y="61653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tx1">
                    <a:lumMod val="75000"/>
                  </a:schemeClr>
                </a:solidFill>
              </a:rPr>
              <a:t>Soeks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23528" y="61653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>
                <a:solidFill>
                  <a:schemeClr val="tx1">
                    <a:lumMod val="75000"/>
                  </a:schemeClr>
                </a:solidFill>
              </a:rPr>
              <a:t>El-Badipaleis</a:t>
            </a:r>
            <a:endParaRPr lang="nl-BE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9" name="Afbeelding 18" descr="El-Badipale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5656" y="2060848"/>
            <a:ext cx="6123402" cy="3600400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251520" y="61653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tx1">
                    <a:lumMod val="75000"/>
                  </a:schemeClr>
                </a:solidFill>
              </a:rPr>
              <a:t>Tombes</a:t>
            </a:r>
            <a:r>
              <a:rPr lang="nl-BE" dirty="0" smtClean="0"/>
              <a:t> </a:t>
            </a:r>
            <a:r>
              <a:rPr lang="nl-BE" sz="2800" dirty="0">
                <a:solidFill>
                  <a:schemeClr val="tx1">
                    <a:lumMod val="75000"/>
                  </a:schemeClr>
                </a:solidFill>
              </a:rPr>
              <a:t>van</a:t>
            </a:r>
            <a:r>
              <a:rPr lang="nl-BE" dirty="0" smtClean="0"/>
              <a:t> </a:t>
            </a:r>
            <a:r>
              <a:rPr lang="nl-BE" sz="2800" dirty="0">
                <a:solidFill>
                  <a:schemeClr val="tx1">
                    <a:lumMod val="75000"/>
                  </a:schemeClr>
                </a:solidFill>
              </a:rPr>
              <a:t>de</a:t>
            </a:r>
            <a:r>
              <a:rPr lang="nl-BE" dirty="0" smtClean="0"/>
              <a:t> </a:t>
            </a:r>
            <a:r>
              <a:rPr lang="nl-BE" sz="2800" dirty="0" err="1">
                <a:solidFill>
                  <a:schemeClr val="tx1">
                    <a:lumMod val="75000"/>
                  </a:schemeClr>
                </a:solidFill>
              </a:rPr>
              <a:t>Saädieden</a:t>
            </a:r>
            <a:endParaRPr lang="nl-BE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1" name="Afbeelding 20" descr="tombes van de Saädied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1988840"/>
            <a:ext cx="3986361" cy="3986361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4"/>
                </a:solidFill>
              </a:rPr>
              <a:t>Planning</a:t>
            </a:r>
          </a:p>
        </p:txBody>
      </p:sp>
      <p:pic>
        <p:nvPicPr>
          <p:cNvPr id="4" name="Tijdelijke aanduiding voor inhoud 3" descr="foto plannin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222148" cy="4392487"/>
          </a:xfrm>
          <a:prstGeom prst="round2Diag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 smtClean="0">
                <a:solidFill>
                  <a:schemeClr val="accent4"/>
                </a:solidFill>
              </a:rPr>
              <a:t>Ligging</a:t>
            </a:r>
            <a:r>
              <a:rPr lang="nl-BE" dirty="0" smtClean="0"/>
              <a:t> </a:t>
            </a:r>
            <a:r>
              <a:rPr lang="nl-BE" sz="4800" dirty="0" smtClean="0">
                <a:solidFill>
                  <a:schemeClr val="accent4"/>
                </a:solidFill>
              </a:rPr>
              <a:t>Hotel</a:t>
            </a:r>
            <a:r>
              <a:rPr lang="nl-BE" dirty="0" smtClean="0"/>
              <a:t> </a:t>
            </a:r>
            <a:r>
              <a:rPr lang="nl-BE" sz="4800" dirty="0" smtClean="0">
                <a:solidFill>
                  <a:schemeClr val="accent4"/>
                </a:solidFill>
              </a:rPr>
              <a:t>en</a:t>
            </a:r>
            <a:r>
              <a:rPr lang="nl-BE" dirty="0" smtClean="0"/>
              <a:t> </a:t>
            </a:r>
            <a:r>
              <a:rPr lang="nl-BE" sz="4800" dirty="0" smtClean="0">
                <a:solidFill>
                  <a:schemeClr val="accent4"/>
                </a:solidFill>
              </a:rPr>
              <a:t>Activiteiten</a:t>
            </a:r>
          </a:p>
        </p:txBody>
      </p:sp>
      <p:pic>
        <p:nvPicPr>
          <p:cNvPr id="4" name="Tijdelijke aanduiding voor inhoud 3" descr="Ka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639" y="1646238"/>
            <a:ext cx="7302722" cy="4525962"/>
          </a:xfrm>
          <a:prstGeom prst="round2Diag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28184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3"/>
                </a:solidFill>
              </a:rPr>
              <a:t>Hotel</a:t>
            </a:r>
            <a:endParaRPr lang="nl-BE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nl-BE" sz="4800" dirty="0" smtClean="0">
                <a:solidFill>
                  <a:schemeClr val="accent4"/>
                </a:solidFill>
              </a:rPr>
              <a:t>Onkostenberekening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539553" y="980728"/>
          <a:ext cx="8352926" cy="5877272"/>
        </p:xfrm>
        <a:graphic>
          <a:graphicData uri="http://schemas.openxmlformats.org/drawingml/2006/table">
            <a:tbl>
              <a:tblPr/>
              <a:tblGrid>
                <a:gridCol w="2294665"/>
                <a:gridCol w="1645668"/>
                <a:gridCol w="1576134"/>
                <a:gridCol w="533103"/>
                <a:gridCol w="582358"/>
                <a:gridCol w="582358"/>
                <a:gridCol w="582358"/>
                <a:gridCol w="556282"/>
              </a:tblGrid>
              <a:tr h="250821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REISKOSTEN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Vandaag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Vertrekdatum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Nog hoeveel dagen te gaan?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10/03/2013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20/03/2013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75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Verschillende Reiskosten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Reisorganisatie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Hotel + Maaltijden + Vliegreis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Uitstappen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Vervoer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Neckermann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€ 713,15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€ 413,50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€ 373,35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€ 1.500,00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€ 1.126,65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Thomas Cook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€ 739,20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€ 413,50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€ 347,30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€ 1.500,00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€ 1.152,70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Uitstappen: uitgebreid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Bron: http://www.marrakechpocket.com/adecouvrir-visites-monuments-marrakech.html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Musée de Marrakech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Theesalon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Jemaa-el-Fna en Medina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Nachtclub Paradise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803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Jardin Majorelle (tuin 30 Dh en museum 15 Dh)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€ 6,00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Maison Tiskiwin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Excursie 4WD Day Trip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€ 66,00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Jemaa-el-Fna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€ 20,00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Koutoubia moskee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€ 70,00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Bioscoop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€ 10,00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El-Badipaleis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Tombes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803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OPM: Verplaatsing is GRATIS! (inbegrepen in het hotel)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Noodgevallen of eventueel metrogebruik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Eventuele snacks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1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€ 413,50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afiek 4"/>
          <p:cNvGraphicFramePr/>
          <p:nvPr/>
        </p:nvGraphicFramePr>
        <p:xfrm>
          <a:off x="4572000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MarrakechSaharaandSurfItinerary1OverlandandHotelAdventuresMorocco-53441244124492_800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264" cy="6858000"/>
          </a:xfrm>
        </p:spPr>
      </p:pic>
      <p:sp>
        <p:nvSpPr>
          <p:cNvPr id="5" name="Tekstvak 4"/>
          <p:cNvSpPr txBox="1"/>
          <p:nvPr/>
        </p:nvSpPr>
        <p:spPr>
          <a:xfrm>
            <a:off x="323528" y="2606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Goeie Reis! </a:t>
            </a:r>
            <a:endParaRPr lang="nl-BE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</TotalTime>
  <Words>188</Words>
  <Application>Microsoft Office PowerPoint</Application>
  <PresentationFormat>Diavoorstelling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Gieterij</vt:lpstr>
      <vt:lpstr>Marrakech</vt:lpstr>
      <vt:lpstr>Hotel</vt:lpstr>
      <vt:lpstr>Dia 3</vt:lpstr>
      <vt:lpstr>Prijs Hotel</vt:lpstr>
      <vt:lpstr>Activiteiten</vt:lpstr>
      <vt:lpstr>Planning</vt:lpstr>
      <vt:lpstr>Ligging Hotel en Activiteiten</vt:lpstr>
      <vt:lpstr>Onkostenberekening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Marrakech</dc:title>
  <dc:creator>hoofdgebruiker</dc:creator>
  <cp:lastModifiedBy>hoofdgebruiker</cp:lastModifiedBy>
  <cp:revision>15</cp:revision>
  <dcterms:created xsi:type="dcterms:W3CDTF">2013-03-09T15:21:36Z</dcterms:created>
  <dcterms:modified xsi:type="dcterms:W3CDTF">2013-03-10T12:05:58Z</dcterms:modified>
</cp:coreProperties>
</file>