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3CE450-7969-4272-B74D-06825B539941}" type="datetimeFigureOut">
              <a:rPr lang="nl-BE" smtClean="0"/>
              <a:pPr/>
              <a:t>21/02/2015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4B72D1-F056-4859-90B8-2FCFA5EE86D7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510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E450-7969-4272-B74D-06825B539941}" type="datetimeFigureOut">
              <a:rPr lang="nl-BE" smtClean="0"/>
              <a:pPr/>
              <a:t>21/02/2015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72D1-F056-4859-90B8-2FCFA5EE86D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09462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E450-7969-4272-B74D-06825B539941}" type="datetimeFigureOut">
              <a:rPr lang="nl-BE" smtClean="0"/>
              <a:pPr/>
              <a:t>21/02/2015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72D1-F056-4859-90B8-2FCFA5EE86D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52307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E450-7969-4272-B74D-06825B539941}" type="datetimeFigureOut">
              <a:rPr lang="nl-BE" smtClean="0"/>
              <a:pPr/>
              <a:t>21/02/2015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72D1-F056-4859-90B8-2FCFA5EE86D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33543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E450-7969-4272-B74D-06825B539941}" type="datetimeFigureOut">
              <a:rPr lang="nl-BE" smtClean="0"/>
              <a:pPr/>
              <a:t>21/02/2015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72D1-F056-4859-90B8-2FCFA5EE86D7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474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E450-7969-4272-B74D-06825B539941}" type="datetimeFigureOut">
              <a:rPr lang="nl-BE" smtClean="0"/>
              <a:pPr/>
              <a:t>21/02/2015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72D1-F056-4859-90B8-2FCFA5EE86D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2996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E450-7969-4272-B74D-06825B539941}" type="datetimeFigureOut">
              <a:rPr lang="nl-BE" smtClean="0"/>
              <a:pPr/>
              <a:t>21/02/2015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72D1-F056-4859-90B8-2FCFA5EE86D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11170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E450-7969-4272-B74D-06825B539941}" type="datetimeFigureOut">
              <a:rPr lang="nl-BE" smtClean="0"/>
              <a:pPr/>
              <a:t>21/02/2015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72D1-F056-4859-90B8-2FCFA5EE86D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150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E450-7969-4272-B74D-06825B539941}" type="datetimeFigureOut">
              <a:rPr lang="nl-BE" smtClean="0"/>
              <a:pPr/>
              <a:t>21/02/2015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72D1-F056-4859-90B8-2FCFA5EE86D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80771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E450-7969-4272-B74D-06825B539941}" type="datetimeFigureOut">
              <a:rPr lang="nl-BE" smtClean="0"/>
              <a:pPr/>
              <a:t>21/02/2015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72D1-F056-4859-90B8-2FCFA5EE86D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64385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E450-7969-4272-B74D-06825B539941}" type="datetimeFigureOut">
              <a:rPr lang="nl-BE" smtClean="0"/>
              <a:pPr/>
              <a:t>21/02/2015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72D1-F056-4859-90B8-2FCFA5EE86D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78965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B3CE450-7969-4272-B74D-06825B539941}" type="datetimeFigureOut">
              <a:rPr lang="nl-BE" smtClean="0"/>
              <a:pPr/>
              <a:t>21/02/2015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A4B72D1-F056-4859-90B8-2FCFA5EE86D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4813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389909" y="1886680"/>
            <a:ext cx="721129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3800" b="1" cap="none" spc="0" dirty="0" smtClean="0">
                <a:ln w="6600">
                  <a:solidFill>
                    <a:schemeClr val="tx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Londen</a:t>
            </a:r>
            <a:r>
              <a:rPr lang="nl-NL" sz="13800" b="1" cap="none" spc="0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nl-NL" sz="13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486901" y="5382491"/>
            <a:ext cx="20054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Marieke en Juliette</a:t>
            </a:r>
          </a:p>
          <a:p>
            <a:r>
              <a:rPr lang="nl-BE" dirty="0" smtClean="0"/>
              <a:t>Van 13/02 tot 19/02</a:t>
            </a:r>
          </a:p>
          <a:p>
            <a:r>
              <a:rPr lang="nl-BE" dirty="0"/>
              <a:t>n</a:t>
            </a:r>
            <a:r>
              <a:rPr lang="nl-BE" dirty="0" smtClean="0"/>
              <a:t>aar Londen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6191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6882" y="2758122"/>
            <a:ext cx="3602038" cy="290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movebubble.com/blog/wp-content/uploads/2014/11/imageGallery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4496" y="2758122"/>
            <a:ext cx="4156178" cy="290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Bij aankomst met taxi naar hotel</a:t>
            </a:r>
            <a:endParaRPr lang="nl-B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3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nl-BE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ste</a:t>
            </a:r>
            <a:r>
              <a:rPr lang="nl-B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dag</a:t>
            </a:r>
            <a:endParaRPr lang="nl-B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nanoblock-france.fr/wp-content/uploads/2015/01/tower_bridge_ii___hdr_by_somadjinn-d4h0r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900" y="2387600"/>
            <a:ext cx="4781550" cy="318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695494" y="5723890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Bezoek aan </a:t>
            </a:r>
            <a:r>
              <a:rPr lang="nl-BE" dirty="0" err="1" smtClean="0">
                <a:latin typeface="Comic Sans MS" panose="030F0702030302020204" pitchFamily="66" charset="0"/>
              </a:rPr>
              <a:t>Tower</a:t>
            </a:r>
            <a:r>
              <a:rPr lang="nl-BE" dirty="0" smtClean="0">
                <a:latin typeface="Comic Sans MS" panose="030F0702030302020204" pitchFamily="66" charset="0"/>
              </a:rPr>
              <a:t> Bridge</a:t>
            </a:r>
            <a:endParaRPr lang="nl-BE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www.fluidnetwork.co.uk/gfx/venues/22652/cote_restaurant_london_photo_kensing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325" y="2387600"/>
            <a:ext cx="5673900" cy="318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870700" y="5723890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Eten in gezellig restaurantje</a:t>
            </a:r>
            <a:endParaRPr lang="nl-B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6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nl-BE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</a:t>
            </a:r>
            <a:r>
              <a:rPr lang="nl-B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dag</a:t>
            </a:r>
            <a:endParaRPr lang="nl-B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cdn-1.famouslogos.us/images/london-underground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445" y="2869485"/>
            <a:ext cx="3006725" cy="22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.londonrentalscollection.com/wp-content/uploads/2014/01/London-E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170" y="2369820"/>
            <a:ext cx="3612801" cy="277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8099" y="2387767"/>
            <a:ext cx="3635693" cy="2754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vak 3"/>
          <p:cNvSpPr txBox="1"/>
          <p:nvPr/>
        </p:nvSpPr>
        <p:spPr>
          <a:xfrm>
            <a:off x="1143000" y="5361204"/>
            <a:ext cx="466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Met de underground naar The London Eye</a:t>
            </a:r>
            <a:endParaRPr lang="nl-BE" dirty="0">
              <a:latin typeface="Comic Sans MS" panose="030F0702030302020204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011658" y="5361204"/>
            <a:ext cx="2722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latin typeface="Comic Sans MS" panose="030F0702030302020204" pitchFamily="66" charset="0"/>
              </a:rPr>
              <a:t>Na de middag:</a:t>
            </a:r>
          </a:p>
          <a:p>
            <a:pPr algn="ctr"/>
            <a:r>
              <a:rPr lang="nl-BE" dirty="0" smtClean="0">
                <a:latin typeface="Comic Sans MS" panose="030F0702030302020204" pitchFamily="66" charset="0"/>
              </a:rPr>
              <a:t>Wandeling in Hyde Park</a:t>
            </a:r>
            <a:endParaRPr lang="nl-B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4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3</a:t>
            </a:r>
            <a:r>
              <a:rPr lang="nl-BE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</a:t>
            </a:r>
            <a:r>
              <a:rPr lang="nl-B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dag</a:t>
            </a:r>
            <a:endParaRPr lang="nl-B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s://www.madametussauds.com/SiteImages/Assets/11/London-Buy-Tickets-EN-Hom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46454"/>
            <a:ext cx="3092450" cy="22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ravelingdictionary.com/wp-content/uploads/2015/02/Madame-Tussauds-histo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23493"/>
            <a:ext cx="3092450" cy="23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248524" y="3158161"/>
            <a:ext cx="32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Bezoek Madame Tussauds</a:t>
            </a:r>
            <a:endParaRPr lang="nl-BE" dirty="0">
              <a:latin typeface="Comic Sans MS" panose="030F0702030302020204" pitchFamily="66" charset="0"/>
            </a:endParaRPr>
          </a:p>
        </p:txBody>
      </p:sp>
      <p:pic>
        <p:nvPicPr>
          <p:cNvPr id="8" name="Afbeelding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376"/>
          <a:stretch/>
        </p:blipFill>
        <p:spPr bwMode="auto">
          <a:xfrm>
            <a:off x="7391178" y="780850"/>
            <a:ext cx="3167380" cy="2257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821911" y="3220271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latin typeface="Comic Sans MS" panose="030F0702030302020204" pitchFamily="66" charset="0"/>
              </a:rPr>
              <a:t>Wisseling van de wacht:</a:t>
            </a:r>
          </a:p>
          <a:p>
            <a:pPr algn="ctr"/>
            <a:r>
              <a:rPr lang="nl-BE" dirty="0" smtClean="0">
                <a:latin typeface="Comic Sans MS" panose="030F0702030302020204" pitchFamily="66" charset="0"/>
              </a:rPr>
              <a:t> </a:t>
            </a:r>
            <a:r>
              <a:rPr lang="nl-BE" dirty="0" err="1" smtClean="0">
                <a:latin typeface="Comic Sans MS" panose="030F0702030302020204" pitchFamily="66" charset="0"/>
              </a:rPr>
              <a:t>Buckingham</a:t>
            </a:r>
            <a:r>
              <a:rPr lang="nl-BE" dirty="0" smtClean="0">
                <a:latin typeface="Comic Sans MS" panose="030F0702030302020204" pitchFamily="66" charset="0"/>
              </a:rPr>
              <a:t> </a:t>
            </a:r>
            <a:r>
              <a:rPr lang="nl-BE" dirty="0" err="1" smtClean="0">
                <a:latin typeface="Comic Sans MS" panose="030F0702030302020204" pitchFamily="66" charset="0"/>
              </a:rPr>
              <a:t>Palace</a:t>
            </a:r>
            <a:endParaRPr lang="nl-BE" dirty="0">
              <a:latin typeface="Comic Sans MS" panose="030F0702030302020204" pitchFamily="66" charset="0"/>
            </a:endParaRPr>
          </a:p>
        </p:txBody>
      </p:sp>
      <p:pic>
        <p:nvPicPr>
          <p:cNvPr id="10" name="Afbeelding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178" y="4048497"/>
            <a:ext cx="3234696" cy="2094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vak 5"/>
          <p:cNvSpPr txBox="1"/>
          <p:nvPr/>
        </p:nvSpPr>
        <p:spPr>
          <a:xfrm>
            <a:off x="7243442" y="6194482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Fietstocht door London </a:t>
            </a:r>
            <a:r>
              <a:rPr lang="nl-BE" dirty="0" err="1" smtClean="0">
                <a:latin typeface="Comic Sans MS" panose="030F0702030302020204" pitchFamily="66" charset="0"/>
              </a:rPr>
              <a:t>city</a:t>
            </a:r>
            <a:endParaRPr lang="nl-BE" dirty="0">
              <a:latin typeface="Comic Sans MS" panose="030F0702030302020204" pitchFamily="66" charset="0"/>
            </a:endParaRPr>
          </a:p>
        </p:txBody>
      </p:sp>
      <p:pic>
        <p:nvPicPr>
          <p:cNvPr id="4104" name="Picture 8" descr="http://www.landenvlaggen.nl/wp-content/uploads/2012/12/Vlag-VerenigdKoninkrij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916" y="2555244"/>
            <a:ext cx="2517415" cy="169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417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r>
              <a:rPr lang="nl-BE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</a:t>
            </a:r>
            <a:r>
              <a:rPr lang="nl-B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dag</a:t>
            </a:r>
            <a:endParaRPr lang="nl-B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501" y="771017"/>
            <a:ext cx="3352798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vak 4"/>
          <p:cNvSpPr txBox="1"/>
          <p:nvPr/>
        </p:nvSpPr>
        <p:spPr>
          <a:xfrm>
            <a:off x="876299" y="3144716"/>
            <a:ext cx="30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Shoppen in Oxford Street</a:t>
            </a:r>
            <a:endParaRPr lang="nl-BE" dirty="0">
              <a:latin typeface="Comic Sans MS" panose="030F0702030302020204" pitchFamily="66" charset="0"/>
            </a:endParaRPr>
          </a:p>
        </p:txBody>
      </p:sp>
      <p:pic>
        <p:nvPicPr>
          <p:cNvPr id="6" name="Afbeelding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468"/>
          <a:stretch/>
        </p:blipFill>
        <p:spPr bwMode="auto">
          <a:xfrm>
            <a:off x="683704" y="3533092"/>
            <a:ext cx="3225798" cy="243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943508" y="5986720"/>
            <a:ext cx="27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latin typeface="Comic Sans MS" panose="030F0702030302020204" pitchFamily="66" charset="0"/>
              </a:rPr>
              <a:t>Hard Rock café:</a:t>
            </a:r>
          </a:p>
          <a:p>
            <a:pPr algn="ctr"/>
            <a:r>
              <a:rPr lang="nl-BE" dirty="0" smtClean="0">
                <a:latin typeface="Comic Sans MS" panose="030F0702030302020204" pitchFamily="66" charset="0"/>
              </a:rPr>
              <a:t> bezoek </a:t>
            </a:r>
            <a:r>
              <a:rPr lang="nl-BE" dirty="0">
                <a:latin typeface="Comic Sans MS" panose="030F0702030302020204" pitchFamily="66" charset="0"/>
              </a:rPr>
              <a:t>en middageten </a:t>
            </a:r>
          </a:p>
        </p:txBody>
      </p:sp>
      <p:pic>
        <p:nvPicPr>
          <p:cNvPr id="8" name="Afbeelding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3715" y="1684677"/>
            <a:ext cx="2914090" cy="182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://theskinnybib.com/wp-content/uploads/2011/06/IMG_18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452" y="4179508"/>
            <a:ext cx="2792616" cy="2085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5025276" y="3662112"/>
            <a:ext cx="235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Bezoek </a:t>
            </a:r>
            <a:r>
              <a:rPr lang="nl-BE" dirty="0" err="1" smtClean="0">
                <a:latin typeface="Comic Sans MS" panose="030F0702030302020204" pitchFamily="66" charset="0"/>
              </a:rPr>
              <a:t>m&amp;m</a:t>
            </a:r>
            <a:r>
              <a:rPr lang="nl-BE" dirty="0" smtClean="0">
                <a:latin typeface="Comic Sans MS" panose="030F0702030302020204" pitchFamily="66" charset="0"/>
              </a:rPr>
              <a:t> </a:t>
            </a:r>
            <a:r>
              <a:rPr lang="nl-BE" dirty="0" err="1" smtClean="0">
                <a:latin typeface="Comic Sans MS" panose="030F0702030302020204" pitchFamily="66" charset="0"/>
              </a:rPr>
              <a:t>world</a:t>
            </a:r>
            <a:endParaRPr lang="nl-BE" dirty="0">
              <a:latin typeface="Comic Sans MS" panose="030F0702030302020204" pitchFamily="66" charset="0"/>
            </a:endParaRPr>
          </a:p>
        </p:txBody>
      </p:sp>
      <p:pic>
        <p:nvPicPr>
          <p:cNvPr id="11" name="Afbeelding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6711" y="771017"/>
            <a:ext cx="3518308" cy="2167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http://www.fashionschooldaily.com/wp-content/uploads/2011/10/af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711" y="4495013"/>
            <a:ext cx="3628224" cy="176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montblanc-zermatt.ch/includes/templates/Hollister_A&amp;F/images/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7393" y="3098428"/>
            <a:ext cx="2166860" cy="12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47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4090" y="531554"/>
            <a:ext cx="9875520" cy="1356360"/>
          </a:xfrm>
        </p:spPr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r>
              <a:rPr lang="nl-BE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</a:t>
            </a:r>
            <a:r>
              <a:rPr lang="nl-B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dag</a:t>
            </a:r>
            <a:endParaRPr lang="nl-B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749" y="964336"/>
            <a:ext cx="3890408" cy="220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vak 4"/>
          <p:cNvSpPr txBox="1"/>
          <p:nvPr/>
        </p:nvSpPr>
        <p:spPr>
          <a:xfrm>
            <a:off x="803500" y="3180824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Bezoek the </a:t>
            </a:r>
            <a:r>
              <a:rPr lang="nl-BE" dirty="0" err="1">
                <a:latin typeface="Comic Sans MS" panose="030F0702030302020204" pitchFamily="66" charset="0"/>
              </a:rPr>
              <a:t>Houses</a:t>
            </a:r>
            <a:r>
              <a:rPr lang="nl-BE" dirty="0">
                <a:latin typeface="Comic Sans MS" panose="030F0702030302020204" pitchFamily="66" charset="0"/>
              </a:rPr>
              <a:t> of </a:t>
            </a:r>
            <a:r>
              <a:rPr lang="nl-BE" dirty="0" err="1">
                <a:latin typeface="Comic Sans MS" panose="030F0702030302020204" pitchFamily="66" charset="0"/>
              </a:rPr>
              <a:t>Parliament</a:t>
            </a:r>
            <a:endParaRPr lang="nl-BE" dirty="0">
              <a:latin typeface="Comic Sans MS" panose="030F0702030302020204" pitchFamily="66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749" y="3556842"/>
            <a:ext cx="3890408" cy="2884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vak 7"/>
          <p:cNvSpPr txBox="1"/>
          <p:nvPr/>
        </p:nvSpPr>
        <p:spPr>
          <a:xfrm>
            <a:off x="5606864" y="5685566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Souvenirs kopen</a:t>
            </a:r>
            <a:endParaRPr lang="nl-BE" dirty="0">
              <a:latin typeface="Comic Sans MS" panose="030F0702030302020204" pitchFamily="66" charset="0"/>
            </a:endParaRPr>
          </a:p>
        </p:txBody>
      </p:sp>
      <p:pic>
        <p:nvPicPr>
          <p:cNvPr id="6154" name="Picture 10" descr="http://www.blog-hostelsclub.com/wp-content/uploads/2012/10/4960380861_b8b10812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4462" y="1887914"/>
            <a:ext cx="3023921" cy="369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10" r="21875"/>
          <a:stretch/>
        </p:blipFill>
        <p:spPr bwMode="auto">
          <a:xfrm>
            <a:off x="8600439" y="776327"/>
            <a:ext cx="2538264" cy="258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156" name="Picture 12" descr="http://cdn.ltstatic.com/2012/October/CQ161398_942lo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1777" y="3939639"/>
            <a:ext cx="3309775" cy="220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8806618" y="3482249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Musical the </a:t>
            </a:r>
            <a:r>
              <a:rPr lang="nl-BE" dirty="0" err="1">
                <a:latin typeface="Comic Sans MS" panose="030F0702030302020204" pitchFamily="66" charset="0"/>
              </a:rPr>
              <a:t>L</a:t>
            </a:r>
            <a:r>
              <a:rPr lang="nl-BE" dirty="0" err="1" smtClean="0">
                <a:latin typeface="Comic Sans MS" panose="030F0702030302020204" pitchFamily="66" charset="0"/>
              </a:rPr>
              <a:t>ion</a:t>
            </a:r>
            <a:r>
              <a:rPr lang="nl-BE" dirty="0" smtClean="0">
                <a:latin typeface="Comic Sans MS" panose="030F0702030302020204" pitchFamily="66" charset="0"/>
              </a:rPr>
              <a:t> King</a:t>
            </a:r>
            <a:endParaRPr lang="nl-B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3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9360" y="98760"/>
            <a:ext cx="9875520" cy="1356360"/>
          </a:xfrm>
        </p:spPr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r>
              <a:rPr lang="nl-BE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</a:t>
            </a:r>
            <a:r>
              <a:rPr lang="nl-B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dag</a:t>
            </a:r>
            <a:endParaRPr lang="nl-B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6" name="Picture 8" descr="http://1.bp.blogspot.com/-tTcNJa82FS0/UgHNqnUKjtI/AAAAAAAAAVs/IzGVRZUBs2w/s1600/tumblr_m8ju38t8Rv1qb6t6wo1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4" y="3555871"/>
            <a:ext cx="2991984" cy="2991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upload.wikimedia.org/wikipedia/commons/e/eb/Tower_of_London,_Traitors_G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1799" y="3726061"/>
            <a:ext cx="3085248" cy="282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c1.staticflickr.com/7/6008/5998841613_6a02b9f73e_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5373" y="1268301"/>
            <a:ext cx="3151893" cy="210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229360" y="309763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Bezichtigen Big Ben</a:t>
            </a:r>
            <a:endParaRPr lang="nl-BE" dirty="0">
              <a:latin typeface="Comic Sans MS" panose="030F0702030302020204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631517" y="3371205"/>
            <a:ext cx="28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Bezoek </a:t>
            </a:r>
            <a:r>
              <a:rPr lang="nl-BE" dirty="0" err="1" smtClean="0">
                <a:latin typeface="Comic Sans MS" panose="030F0702030302020204" pitchFamily="66" charset="0"/>
              </a:rPr>
              <a:t>Tower</a:t>
            </a:r>
            <a:r>
              <a:rPr lang="nl-BE" dirty="0" smtClean="0">
                <a:latin typeface="Comic Sans MS" panose="030F0702030302020204" pitchFamily="66" charset="0"/>
              </a:rPr>
              <a:t> of London</a:t>
            </a:r>
            <a:endParaRPr lang="nl-BE" dirty="0">
              <a:latin typeface="Comic Sans MS" panose="030F0702030302020204" pitchFamily="66" charset="0"/>
            </a:endParaRPr>
          </a:p>
        </p:txBody>
      </p:sp>
      <p:pic>
        <p:nvPicPr>
          <p:cNvPr id="7182" name="Picture 14" descr="http://krant.telegraaf.nl/krant/enverder/venster/reizen/fotos/reis.971213londen.stra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4115" y="1201986"/>
            <a:ext cx="3445652" cy="2353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8292033" y="3678588"/>
            <a:ext cx="300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Wandelen door de straten</a:t>
            </a:r>
            <a:endParaRPr lang="nl-BE" dirty="0">
              <a:latin typeface="Comic Sans MS" panose="030F0702030302020204" pitchFamily="66" charset="0"/>
            </a:endParaRPr>
          </a:p>
        </p:txBody>
      </p:sp>
      <p:pic>
        <p:nvPicPr>
          <p:cNvPr id="7184" name="Picture 16" descr="http://static3.hln.be/static/photo/2009/8/5/11/media_xl_20867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4045" y="4170638"/>
            <a:ext cx="3418723" cy="193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images.trvl-media.com/media/content/shared/images/travelguides/destination/178279/Big-Ben-206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78" y="951507"/>
            <a:ext cx="3660775" cy="205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716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r>
              <a:rPr lang="nl-BE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</a:t>
            </a:r>
            <a:r>
              <a:rPr lang="nl-B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en laatste dag</a:t>
            </a:r>
            <a:endParaRPr lang="nl-B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http://files.karolien-en-joke-in-ecuador.webnode.nl/200000006-007c002703/koff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4" y="3751335"/>
            <a:ext cx="3860631" cy="1989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457390" y="320144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Valiezen inpakken</a:t>
            </a:r>
            <a:endParaRPr lang="nl-BE" dirty="0">
              <a:latin typeface="Comic Sans MS" panose="030F0702030302020204" pitchFamily="66" charset="0"/>
            </a:endParaRPr>
          </a:p>
        </p:txBody>
      </p:sp>
      <p:pic>
        <p:nvPicPr>
          <p:cNvPr id="8196" name="Picture 4" descr="http://blog.londonrentalscollection.com/wp-content/uploads/2014/03/Travelling-by-Taxi-in-Lond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953" y="2379800"/>
            <a:ext cx="2818120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98053" y="1965960"/>
            <a:ext cx="379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Met taxi naar vertrekplaats trein</a:t>
            </a:r>
            <a:endParaRPr lang="nl-BE" dirty="0">
              <a:latin typeface="Comic Sans MS" panose="030F0702030302020204" pitchFamily="66" charset="0"/>
            </a:endParaRPr>
          </a:p>
        </p:txBody>
      </p:sp>
      <p:pic>
        <p:nvPicPr>
          <p:cNvPr id="8198" name="Picture 6" descr="http://www.arbeidsrechtbank.be/images/belg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0075" y="3527498"/>
            <a:ext cx="3316688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8943913" y="3103978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Terug naar België</a:t>
            </a:r>
            <a:endParaRPr lang="nl-B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1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373</TotalTime>
  <Words>118</Words>
  <Application>Microsoft Office PowerPoint</Application>
  <PresentationFormat>Aangepast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Basis</vt:lpstr>
      <vt:lpstr>Dia 1</vt:lpstr>
      <vt:lpstr>Bij aankomst met taxi naar hotel</vt:lpstr>
      <vt:lpstr>1ste dag</vt:lpstr>
      <vt:lpstr>2de dag</vt:lpstr>
      <vt:lpstr>                     3de dag</vt:lpstr>
      <vt:lpstr>4de dag</vt:lpstr>
      <vt:lpstr>5de dag</vt:lpstr>
      <vt:lpstr>6de dag</vt:lpstr>
      <vt:lpstr>7de en laatste dag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fructicausaJoha</cp:lastModifiedBy>
  <cp:revision>17</cp:revision>
  <dcterms:created xsi:type="dcterms:W3CDTF">2015-01-24T17:12:54Z</dcterms:created>
  <dcterms:modified xsi:type="dcterms:W3CDTF">2015-02-21T10:50:13Z</dcterms:modified>
</cp:coreProperties>
</file>