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125C-8EDF-4B0A-B1CF-EB7CE4D81885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34286-BC79-4A4B-9DF8-AFE64274814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80D4-E415-4F88-A036-3D33D3894EAE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691C5-9A6C-4322-B115-BD832F67AB0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725D0-7563-4712-A3EB-D89C4E21A152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E1966-CFD4-490B-998F-28AE0F8842D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CA80F-AC7D-4F69-BF38-8FFDBAA0B038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05E92-AAE0-4B72-846E-8CBC084CA8D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60D3B-336B-4682-A811-65DD64269913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D1C1-389F-418E-AD73-5C976851C2E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91D11-9010-4EDB-8D14-42BE808BBFE7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FEB1A-5000-4523-8FEF-2383CFF0EB9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4BB68-0434-475C-95B5-CA7654C856F3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54715-3CDF-4990-A105-9A429CEA9AE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7B6F-72E7-43F4-977D-968BF1C7692C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46E5A-FBB3-4763-8EC6-738D2584933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AA9D-7C8B-4BBC-9FA9-FA739193B630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41A4-49B1-40F0-A48A-F88F56ECA46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5A0AF-A5DF-432E-841A-3F09F8B62E90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8A7A-0FF1-432C-9222-2866B20E9DB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F6F7-39AD-4975-9A94-7E2F98E62541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CBA9-72C6-479D-8557-CC85784122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Titelstijl van model bewerken</a:t>
            </a:r>
            <a:endParaRPr lang="nl-NL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0D32FB-5C1D-41FE-A16D-A3AE2D69DEF5}" type="datetimeFigureOut">
              <a:rPr lang="nl-NL"/>
              <a:pPr>
                <a:defRPr/>
              </a:pPr>
              <a:t>31-5-2011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D2F933-0D28-4C2F-ADEC-30EB4E3E92A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Presentatie 3000</a:t>
            </a:r>
            <a:b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nl-N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lezers van </a:t>
            </a:r>
            <a:br>
              <a:rPr lang="nl-N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nl-NL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www.bloggen.be</a:t>
            </a:r>
            <a:r>
              <a:rPr lang="nl-NL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/</a:t>
            </a:r>
            <a:r>
              <a:rPr lang="nl-NL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marcos</a:t>
            </a:r>
            <a:endParaRPr lang="nl-N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90675" y="420052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nl-NL" dirty="0" smtClean="0"/>
              <a:t>Veel </a:t>
            </a:r>
            <a:r>
              <a:rPr lang="nl-NL" smtClean="0"/>
              <a:t>plezier met </a:t>
            </a:r>
            <a:r>
              <a:rPr lang="nl-NL" dirty="0" smtClean="0"/>
              <a:t>de presentatie!</a:t>
            </a:r>
            <a:endParaRPr lang="nl-NL" dirty="0"/>
          </a:p>
        </p:txBody>
      </p:sp>
      <p:pic>
        <p:nvPicPr>
          <p:cNvPr id="13315" name="Afbeelding 3" descr="logo marco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1238" y="1308100"/>
            <a:ext cx="174783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Afbeelding 4" descr="logo marco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7475" y="1382713"/>
            <a:ext cx="17938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 smtClean="0">
                <a:ln/>
                <a:solidFill>
                  <a:schemeClr val="accent3"/>
                </a:solidFill>
              </a:rPr>
              <a:t>Onze poster van </a:t>
            </a:r>
            <a:br>
              <a:rPr lang="nl-NL" b="1" dirty="0" smtClean="0">
                <a:ln/>
                <a:solidFill>
                  <a:schemeClr val="accent3"/>
                </a:solidFill>
              </a:rPr>
            </a:br>
            <a:r>
              <a:rPr lang="nl-N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3OOO lezers</a:t>
            </a:r>
            <a:endParaRPr lang="nl-NL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4338" name="Afbeelding 4" descr="viewlogo.as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2475" y="2403475"/>
            <a:ext cx="2617788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i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Die van 2000 lezers</a:t>
            </a:r>
            <a:endParaRPr lang="nl-NL" b="1" i="1" u="sng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5362" name="Afbeelding 7" descr="viewlogo.as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7988" y="2406650"/>
            <a:ext cx="3025775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solidFill>
            <a:srgbClr val="AC66BB"/>
          </a:solidFill>
        </p:spPr>
        <p:txBody>
          <a:bodyPr/>
          <a:lstStyle/>
          <a:p>
            <a:r>
              <a:rPr lang="nl-NL" smtClean="0"/>
              <a:t>En dan die van 1000 lezers</a:t>
            </a:r>
          </a:p>
        </p:txBody>
      </p:sp>
      <p:pic>
        <p:nvPicPr>
          <p:cNvPr id="16386" name="Afbeelding 5" descr="viewlogo.aspx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0925" y="2765425"/>
            <a:ext cx="26733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perspectiveHeroicExtremeLeftFacing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nl-NL" sz="60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Je kan dit altijd afprinten en doorgeven aan iedereen.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nl-NL" sz="6000" b="1" i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Groeten,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nl-NL" sz="6000" b="1" i="1" u="sng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De </a:t>
            </a:r>
            <a:r>
              <a:rPr lang="nl-NL" sz="6000" b="1" i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Marcos </a:t>
            </a:r>
            <a:r>
              <a:rPr lang="nl-NL" sz="6000" b="1" i="1" u="sng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Familie</a:t>
            </a:r>
            <a:endParaRPr lang="nl-NL" sz="6000" b="1" i="1" u="sng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</Words>
  <Application>Microsoft Macintosh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Office-thema</vt:lpstr>
      <vt:lpstr>Slide 1</vt:lpstr>
      <vt:lpstr>Slide 2</vt:lpstr>
      <vt:lpstr>Slide 3</vt:lpstr>
      <vt:lpstr>En dan die van 1000 lezers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3000 lezers van  www.bloggen.be/marcos</dc:title>
  <dc:creator>Dante van wilderen</dc:creator>
  <cp:lastModifiedBy>user4</cp:lastModifiedBy>
  <cp:revision>3</cp:revision>
  <dcterms:created xsi:type="dcterms:W3CDTF">2011-05-31T16:18:37Z</dcterms:created>
  <dcterms:modified xsi:type="dcterms:W3CDTF">2011-05-31T16:49:07Z</dcterms:modified>
</cp:coreProperties>
</file>