
<file path=[Content_Types].xml><?xml version="1.0" encoding="utf-8"?>
<Types xmlns="http://schemas.openxmlformats.org/package/2006/content-types">
  <Default Extension="mp3" ContentType="audio/mp3"/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80" r:id="rId34"/>
    <p:sldId id="290" r:id="rId35"/>
    <p:sldId id="288" r:id="rId36"/>
    <p:sldId id="291" r:id="rId37"/>
    <p:sldId id="292" r:id="rId3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 varScale="1">
        <p:scale>
          <a:sx n="104" d="100"/>
          <a:sy n="104" d="100"/>
        </p:scale>
        <p:origin x="-17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73555-F8DF-4448-8DB7-3F2B386D80BE}" type="datetimeFigureOut">
              <a:rPr lang="nl-NL" smtClean="0"/>
              <a:t>29-5-2011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1BA0A-424C-4A38-BA19-D437FB1959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05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A014-DA6D-4531-B89C-C484EF63AB86}" type="datetimeFigureOut">
              <a:rPr lang="nl-NL" smtClean="0"/>
              <a:t>29-5-2011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B190-EA68-4DAD-AFF3-F620A2AF6E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84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A014-DA6D-4531-B89C-C484EF63AB86}" type="datetimeFigureOut">
              <a:rPr lang="nl-NL" smtClean="0"/>
              <a:t>29-5-2011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B190-EA68-4DAD-AFF3-F620A2AF6E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08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A014-DA6D-4531-B89C-C484EF63AB86}" type="datetimeFigureOut">
              <a:rPr lang="nl-NL" smtClean="0"/>
              <a:t>29-5-2011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B190-EA68-4DAD-AFF3-F620A2AF6E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08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A014-DA6D-4531-B89C-C484EF63AB86}" type="datetimeFigureOut">
              <a:rPr lang="nl-NL" smtClean="0"/>
              <a:t>29-5-2011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B190-EA68-4DAD-AFF3-F620A2AF6E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22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A014-DA6D-4531-B89C-C484EF63AB86}" type="datetimeFigureOut">
              <a:rPr lang="nl-NL" smtClean="0"/>
              <a:t>29-5-2011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B190-EA68-4DAD-AFF3-F620A2AF6E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468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A014-DA6D-4531-B89C-C484EF63AB86}" type="datetimeFigureOut">
              <a:rPr lang="nl-NL" smtClean="0"/>
              <a:t>29-5-2011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B190-EA68-4DAD-AFF3-F620A2AF6E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5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A014-DA6D-4531-B89C-C484EF63AB86}" type="datetimeFigureOut">
              <a:rPr lang="nl-NL" smtClean="0"/>
              <a:t>29-5-2011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B190-EA68-4DAD-AFF3-F620A2AF6E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91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A014-DA6D-4531-B89C-C484EF63AB86}" type="datetimeFigureOut">
              <a:rPr lang="nl-NL" smtClean="0"/>
              <a:t>29-5-2011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B190-EA68-4DAD-AFF3-F620A2AF6E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45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A014-DA6D-4531-B89C-C484EF63AB86}" type="datetimeFigureOut">
              <a:rPr lang="nl-NL" smtClean="0"/>
              <a:t>29-5-2011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B190-EA68-4DAD-AFF3-F620A2AF6E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85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A014-DA6D-4531-B89C-C484EF63AB86}" type="datetimeFigureOut">
              <a:rPr lang="nl-NL" smtClean="0"/>
              <a:t>29-5-2011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B190-EA68-4DAD-AFF3-F620A2AF6E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A014-DA6D-4531-B89C-C484EF63AB86}" type="datetimeFigureOut">
              <a:rPr lang="nl-NL" smtClean="0"/>
              <a:t>29-5-2011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B190-EA68-4DAD-AFF3-F620A2AF6E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35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1A014-DA6D-4531-B89C-C484EF63AB86}" type="datetimeFigureOut">
              <a:rPr lang="nl-NL" smtClean="0"/>
              <a:t>29-5-2011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BB190-EA68-4DAD-AFF3-F620A2AF6E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47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openxmlformats.org/officeDocument/2006/relationships/image" Target="../media/image9.jp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5" Type="http://schemas.openxmlformats.org/officeDocument/2006/relationships/image" Target="../media/image12.jpg"/><Relationship Id="rId10" Type="http://schemas.openxmlformats.org/officeDocument/2006/relationships/image" Target="../media/image7.gif"/><Relationship Id="rId4" Type="http://schemas.openxmlformats.org/officeDocument/2006/relationships/image" Target="../media/image1.gif"/><Relationship Id="rId9" Type="http://schemas.openxmlformats.org/officeDocument/2006/relationships/image" Target="../media/image6.gif"/><Relationship Id="rId1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gif"/><Relationship Id="rId4" Type="http://schemas.openxmlformats.org/officeDocument/2006/relationships/image" Target="../media/image7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78.gif"/><Relationship Id="rId7" Type="http://schemas.openxmlformats.org/officeDocument/2006/relationships/image" Target="../media/image82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80.gif"/><Relationship Id="rId7" Type="http://schemas.openxmlformats.org/officeDocument/2006/relationships/image" Target="../media/image78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5" Type="http://schemas.openxmlformats.org/officeDocument/2006/relationships/image" Target="../media/image76.gif"/><Relationship Id="rId4" Type="http://schemas.openxmlformats.org/officeDocument/2006/relationships/image" Target="../media/image8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10" Type="http://schemas.openxmlformats.org/officeDocument/2006/relationships/image" Target="../media/image78.gif"/><Relationship Id="rId4" Type="http://schemas.openxmlformats.org/officeDocument/2006/relationships/image" Target="../media/image94.jpeg"/><Relationship Id="rId9" Type="http://schemas.openxmlformats.org/officeDocument/2006/relationships/image" Target="../media/image9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103.gif"/><Relationship Id="rId4" Type="http://schemas.openxmlformats.org/officeDocument/2006/relationships/image" Target="../media/image10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gif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g"/><Relationship Id="rId5" Type="http://schemas.openxmlformats.org/officeDocument/2006/relationships/image" Target="../media/image113.gif"/><Relationship Id="rId4" Type="http://schemas.openxmlformats.org/officeDocument/2006/relationships/image" Target="../media/image1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118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gif"/><Relationship Id="rId5" Type="http://schemas.openxmlformats.org/officeDocument/2006/relationships/image" Target="../media/image116.gif"/><Relationship Id="rId4" Type="http://schemas.openxmlformats.org/officeDocument/2006/relationships/image" Target="../media/image1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gif"/><Relationship Id="rId5" Type="http://schemas.openxmlformats.org/officeDocument/2006/relationships/image" Target="../media/image124.gif"/><Relationship Id="rId4" Type="http://schemas.openxmlformats.org/officeDocument/2006/relationships/image" Target="../media/image1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7" Type="http://schemas.openxmlformats.org/officeDocument/2006/relationships/image" Target="../media/image128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gif"/><Relationship Id="rId5" Type="http://schemas.openxmlformats.org/officeDocument/2006/relationships/image" Target="../media/image126.gif"/><Relationship Id="rId4" Type="http://schemas.openxmlformats.org/officeDocument/2006/relationships/image" Target="../media/image12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7" Type="http://schemas.openxmlformats.org/officeDocument/2006/relationships/image" Target="../media/image133.gif"/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132.gif"/><Relationship Id="rId4" Type="http://schemas.openxmlformats.org/officeDocument/2006/relationships/image" Target="../media/image13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7" Type="http://schemas.openxmlformats.org/officeDocument/2006/relationships/image" Target="../media/image137.gif"/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gif"/><Relationship Id="rId5" Type="http://schemas.openxmlformats.org/officeDocument/2006/relationships/image" Target="../media/image21.gif"/><Relationship Id="rId4" Type="http://schemas.openxmlformats.org/officeDocument/2006/relationships/image" Target="../media/image64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11" Type="http://schemas.openxmlformats.org/officeDocument/2006/relationships/image" Target="../media/image31.jpg"/><Relationship Id="rId5" Type="http://schemas.openxmlformats.org/officeDocument/2006/relationships/image" Target="../media/image26.jpg"/><Relationship Id="rId10" Type="http://schemas.openxmlformats.org/officeDocument/2006/relationships/image" Target="../media/image18.gif"/><Relationship Id="rId4" Type="http://schemas.openxmlformats.org/officeDocument/2006/relationships/image" Target="../media/image25.jpg"/><Relationship Id="rId9" Type="http://schemas.openxmlformats.org/officeDocument/2006/relationships/image" Target="../media/image30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b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gi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gif"/><Relationship Id="rId5" Type="http://schemas.openxmlformats.org/officeDocument/2006/relationships/image" Target="../media/image148.jpg"/><Relationship Id="rId4" Type="http://schemas.openxmlformats.org/officeDocument/2006/relationships/image" Target="../media/image14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7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jp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jpg"/><Relationship Id="rId7" Type="http://schemas.openxmlformats.org/officeDocument/2006/relationships/image" Target="../media/image43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jpg"/><Relationship Id="rId9" Type="http://schemas.openxmlformats.org/officeDocument/2006/relationships/image" Target="../media/image4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2.gif"/><Relationship Id="rId7" Type="http://schemas.openxmlformats.org/officeDocument/2006/relationships/image" Target="../media/image48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3.gif"/><Relationship Id="rId4" Type="http://schemas.openxmlformats.org/officeDocument/2006/relationships/image" Target="../media/image4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gif"/><Relationship Id="rId7" Type="http://schemas.openxmlformats.org/officeDocument/2006/relationships/image" Target="../media/image55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gif"/><Relationship Id="rId4" Type="http://schemas.openxmlformats.org/officeDocument/2006/relationships/image" Target="../media/image52.gif"/><Relationship Id="rId9" Type="http://schemas.openxmlformats.org/officeDocument/2006/relationships/image" Target="../media/image5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8.gif"/><Relationship Id="rId7" Type="http://schemas.openxmlformats.org/officeDocument/2006/relationships/image" Target="../media/image62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6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 flipH="1">
            <a:off x="11124727" y="2564904"/>
            <a:ext cx="45719" cy="1035546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0843"/>
            <a:ext cx="1650264" cy="219048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70" y="4416704"/>
            <a:ext cx="1718610" cy="208591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10" y="2229684"/>
            <a:ext cx="2232248" cy="23488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3" y="5013176"/>
            <a:ext cx="1534924" cy="155356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912001"/>
            <a:ext cx="1687380" cy="168738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62" y="402086"/>
            <a:ext cx="1700102" cy="170010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74" y="2102188"/>
            <a:ext cx="2389681" cy="247635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9" y="2741329"/>
            <a:ext cx="1279175" cy="159372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32" y="4416704"/>
            <a:ext cx="2036924" cy="140955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18" y="368103"/>
            <a:ext cx="1169343" cy="1656294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7" y="161143"/>
            <a:ext cx="1418456" cy="1941045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779276" y="6306993"/>
            <a:ext cx="40387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nl-NL" sz="3200" b="1" i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klikken</a:t>
            </a:r>
            <a:endParaRPr lang="nl-NL" sz="3200" b="1" i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58" y="6227112"/>
            <a:ext cx="551007" cy="551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James Horner - Last Of The Mohicans - Theme (Full Instrumenta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97" y="795851"/>
            <a:ext cx="2889126" cy="222445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34" y="4365104"/>
            <a:ext cx="2939819" cy="220486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7403"/>
            <a:ext cx="2300973" cy="313484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24225"/>
            <a:ext cx="2352675" cy="35337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7402"/>
            <a:ext cx="2165536" cy="326134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81" y="4181103"/>
            <a:ext cx="1884175" cy="238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888995" cy="29089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823" y="3927351"/>
            <a:ext cx="720080" cy="259228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863" y="3212976"/>
            <a:ext cx="753981" cy="14287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7160" y="0"/>
            <a:ext cx="45719" cy="34609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14" y="3548303"/>
            <a:ext cx="3972374" cy="297133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0" y="3212976"/>
            <a:ext cx="3456384" cy="352961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14" y="187456"/>
            <a:ext cx="3930696" cy="276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8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834021" cy="382865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8343"/>
            <a:ext cx="2588543" cy="258854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835451"/>
            <a:ext cx="2516625" cy="318112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8784" y="1124744"/>
            <a:ext cx="648072" cy="40576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182394"/>
            <a:ext cx="7776864" cy="14287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856" y="1285875"/>
            <a:ext cx="1742753" cy="428625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23467"/>
            <a:ext cx="3122092" cy="212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8100392" cy="579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2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3" y="260648"/>
            <a:ext cx="2467892" cy="305370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93" y="398512"/>
            <a:ext cx="2952315" cy="298043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2718" y="4684047"/>
            <a:ext cx="144017" cy="17713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63" y="260648"/>
            <a:ext cx="2471252" cy="269366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3" y="3720276"/>
            <a:ext cx="2881002" cy="278602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758" y="3378944"/>
            <a:ext cx="2713257" cy="328820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886289"/>
            <a:ext cx="1941673" cy="265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9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720" y="3717031"/>
            <a:ext cx="1548149" cy="291891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764704"/>
            <a:ext cx="2090447" cy="244827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60732" y="2788536"/>
            <a:ext cx="180020" cy="132892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2" y="792088"/>
            <a:ext cx="1898864" cy="242088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258303"/>
            <a:ext cx="1803952" cy="230660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8" y="3995654"/>
            <a:ext cx="2224359" cy="264029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36" y="4199678"/>
            <a:ext cx="2440221" cy="223224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353608"/>
            <a:ext cx="2952328" cy="309655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41645"/>
            <a:ext cx="3398216" cy="243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4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2736304" cy="273630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8640"/>
            <a:ext cx="2952328" cy="295232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573016"/>
            <a:ext cx="2736304" cy="273630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45024"/>
            <a:ext cx="2952328" cy="29523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57" y="1011553"/>
            <a:ext cx="2372849" cy="161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6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4664"/>
            <a:ext cx="4349845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2592288" cy="250021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36712"/>
            <a:ext cx="2611816" cy="252028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05544"/>
            <a:ext cx="2306873" cy="364502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" y="3356992"/>
            <a:ext cx="2867025" cy="31527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59" y="4221088"/>
            <a:ext cx="40100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60648"/>
            <a:ext cx="2085429" cy="320835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39" y="3933056"/>
            <a:ext cx="3552394" cy="266429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36" y="279336"/>
            <a:ext cx="2476500" cy="381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881230"/>
            <a:ext cx="2991793" cy="255274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17580"/>
            <a:ext cx="4089353" cy="244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0"/>
            <a:ext cx="2326784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2251592"/>
            <a:ext cx="3057128" cy="190306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66" y="129464"/>
            <a:ext cx="2457480" cy="199055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34" y="4479757"/>
            <a:ext cx="2242535" cy="230425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06" y="4841836"/>
            <a:ext cx="3219822" cy="15800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53136"/>
            <a:ext cx="1495762" cy="176879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81" y="197075"/>
            <a:ext cx="2546226" cy="179552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53" y="2360148"/>
            <a:ext cx="2427536" cy="168595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360148"/>
            <a:ext cx="2654388" cy="19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22" y="506996"/>
            <a:ext cx="2813298" cy="281329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368348"/>
            <a:ext cx="2365851" cy="29573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2432"/>
            <a:ext cx="2428976" cy="344914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010774"/>
            <a:ext cx="2794020" cy="253439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8" y="3876288"/>
            <a:ext cx="2606196" cy="254395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050979"/>
            <a:ext cx="2376298" cy="23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920415"/>
            <a:ext cx="4127922" cy="293488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476672"/>
            <a:ext cx="3095625" cy="303847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963307"/>
            <a:ext cx="2305050" cy="26098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2476500" cy="3810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28" y="580727"/>
            <a:ext cx="3100911" cy="293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00" y="1767840"/>
            <a:ext cx="2977676" cy="30293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959215"/>
            <a:ext cx="2559783" cy="252028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0" y="332656"/>
            <a:ext cx="2567812" cy="252223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79" y="305624"/>
            <a:ext cx="2569388" cy="254926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2" y="3761784"/>
            <a:ext cx="2807553" cy="271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8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10168"/>
            <a:ext cx="3179186" cy="326284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69248"/>
            <a:ext cx="2133600" cy="23050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19" y="188640"/>
            <a:ext cx="2059429" cy="316835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2" y="3861048"/>
            <a:ext cx="2543175" cy="28289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109036"/>
            <a:ext cx="2202180" cy="333630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93" y="3788453"/>
            <a:ext cx="2520280" cy="267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6" y="388627"/>
            <a:ext cx="2733675" cy="273367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88640"/>
            <a:ext cx="2390775" cy="27336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122302"/>
            <a:ext cx="2276475" cy="35052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4800"/>
            <a:ext cx="2254443" cy="353223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58" y="4149080"/>
            <a:ext cx="2254554" cy="238058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09" y="4312681"/>
            <a:ext cx="1803648" cy="221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2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12" y="3749688"/>
            <a:ext cx="2211025" cy="28529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622001"/>
            <a:ext cx="2222443" cy="310831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31" y="3284984"/>
            <a:ext cx="3270241" cy="30946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928836"/>
            <a:ext cx="3027833" cy="210286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7" y="85408"/>
            <a:ext cx="2571750" cy="29622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31" y="106760"/>
            <a:ext cx="2575275" cy="22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7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548"/>
            <a:ext cx="9144000" cy="54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548"/>
            <a:ext cx="9144000" cy="54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548"/>
            <a:ext cx="9144000" cy="54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88640"/>
            <a:ext cx="2048915" cy="295232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89" y="171447"/>
            <a:ext cx="1905646" cy="238827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04863" y="4653136"/>
            <a:ext cx="360040" cy="189014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801380"/>
            <a:ext cx="3240360" cy="247058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740" y="3829296"/>
            <a:ext cx="4248472" cy="302059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47" y="1256751"/>
            <a:ext cx="1619250" cy="22383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3024" y="1687507"/>
            <a:ext cx="45719" cy="184398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4090">
            <a:off x="4725533" y="2116355"/>
            <a:ext cx="2474020" cy="168707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776" y="241376"/>
            <a:ext cx="2900570" cy="142342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567" y="2804800"/>
            <a:ext cx="1318552" cy="199316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96" y="1138237"/>
            <a:ext cx="396044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548"/>
            <a:ext cx="9144000" cy="54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6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548"/>
            <a:ext cx="9144000" cy="54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5808"/>
            <a:ext cx="6876255" cy="682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6141640" y="6518761"/>
            <a:ext cx="2849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NL" sz="12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Samen gesteld door marcel de groot</a:t>
            </a:r>
          </a:p>
        </p:txBody>
      </p:sp>
      <p:sp>
        <p:nvSpPr>
          <p:cNvPr id="6" name="Rechthoek 5"/>
          <p:cNvSpPr/>
          <p:nvPr/>
        </p:nvSpPr>
        <p:spPr>
          <a:xfrm>
            <a:off x="179512" y="6422855"/>
            <a:ext cx="137890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nl-NL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Einde voorstelling</a:t>
            </a:r>
            <a:endParaRPr lang="nl-NL" sz="1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20947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4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0" y="260648"/>
            <a:ext cx="3115233" cy="2769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75" y="3501008"/>
            <a:ext cx="2314575" cy="17335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707831"/>
            <a:ext cx="2762250" cy="20764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980" y="260649"/>
            <a:ext cx="3454278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7032"/>
            <a:ext cx="19526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11560" y="692696"/>
            <a:ext cx="14686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nl-NL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itchFamily="34" charset="0"/>
              </a:rPr>
              <a:t>music</a:t>
            </a:r>
            <a:endParaRPr lang="nl-NL" sz="40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043608" y="2348880"/>
            <a:ext cx="57999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nl-NL" sz="4800" b="1" i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itchFamily="34" charset="0"/>
              </a:rPr>
              <a:t>Last of the mohicans</a:t>
            </a:r>
            <a:endParaRPr lang="nl-NL" sz="4800" b="1" i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779912" y="4149080"/>
            <a:ext cx="4222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nl-NL" sz="5400" b="1" i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itchFamily="34" charset="0"/>
              </a:rPr>
              <a:t>James horner</a:t>
            </a:r>
            <a:endParaRPr lang="nl-NL" sz="5400" b="1" i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9080"/>
            <a:ext cx="2463155" cy="237566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0072"/>
            <a:ext cx="4011910" cy="1968808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8246323" y="6355469"/>
            <a:ext cx="69762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nl-NL" sz="1600" b="1" i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itchFamily="34" charset="0"/>
              </a:rPr>
              <a:t>Einde</a:t>
            </a:r>
            <a:endParaRPr lang="nl-NL" sz="1600" b="1" i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227088"/>
            <a:ext cx="1440160" cy="142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7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7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7"/>
            <a:ext cx="2420031" cy="248226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18" y="4333506"/>
            <a:ext cx="2304256" cy="230425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72" y="324387"/>
            <a:ext cx="2969402" cy="23042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9" y="4593508"/>
            <a:ext cx="2561722" cy="204425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18" y="3786236"/>
            <a:ext cx="3472589" cy="25119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052736"/>
            <a:ext cx="2195885" cy="21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808312" cy="226964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68" y="4293096"/>
            <a:ext cx="2782296" cy="208672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69591"/>
            <a:ext cx="2664296" cy="266429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8703" y="871536"/>
            <a:ext cx="1440160" cy="51149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2" y="4057725"/>
            <a:ext cx="2399121" cy="255746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0027">
            <a:off x="11118610" y="1127177"/>
            <a:ext cx="1481173" cy="241935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29278"/>
            <a:ext cx="2128965" cy="224797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69591"/>
            <a:ext cx="2722183" cy="284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3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759" y="1552575"/>
            <a:ext cx="72007" cy="375285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758" y="890587"/>
            <a:ext cx="576065" cy="507682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0035"/>
            <a:ext cx="2625080" cy="26250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78" y="4095750"/>
            <a:ext cx="4762500" cy="24193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76672"/>
            <a:ext cx="2637656" cy="263765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01" y="1038774"/>
            <a:ext cx="2967947" cy="290858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0" y="3861047"/>
            <a:ext cx="2336445" cy="259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3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4726" y="2582332"/>
            <a:ext cx="504057" cy="169333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497370"/>
            <a:ext cx="2588366" cy="216341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2" y="116632"/>
            <a:ext cx="2714702" cy="20882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8030"/>
            <a:ext cx="2591558" cy="314096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8" y="4986594"/>
            <a:ext cx="2232248" cy="167418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71" y="689817"/>
            <a:ext cx="2130919" cy="303009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77" y="4627067"/>
            <a:ext cx="2596825" cy="181200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5" y="2348878"/>
            <a:ext cx="21515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4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60848"/>
            <a:ext cx="1961282" cy="237626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2" y="332656"/>
            <a:ext cx="1930614" cy="193061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4" y="4437112"/>
            <a:ext cx="2068962" cy="23042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50545"/>
            <a:ext cx="2707591" cy="270759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486" y="4437112"/>
            <a:ext cx="2105116" cy="212102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21" y="306048"/>
            <a:ext cx="2243795" cy="225885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79" y="125632"/>
            <a:ext cx="2133600" cy="230505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37" y="2055597"/>
            <a:ext cx="2281025" cy="21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2769840" cy="221587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59591"/>
            <a:ext cx="3149336" cy="236200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05064"/>
            <a:ext cx="2135426" cy="266928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2" y="3550862"/>
            <a:ext cx="2826795" cy="2901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53" y="116632"/>
            <a:ext cx="2095500" cy="29813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717032"/>
            <a:ext cx="2141095" cy="295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9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Essentie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Kantoor - klassiek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</TotalTime>
  <Words>17</Words>
  <Application>Microsoft Office PowerPoint</Application>
  <PresentationFormat>Diavoorstelling (4:3)</PresentationFormat>
  <Paragraphs>7</Paragraphs>
  <Slides>37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38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marcel</dc:creator>
  <cp:lastModifiedBy>marcel</cp:lastModifiedBy>
  <cp:revision>77</cp:revision>
  <dcterms:created xsi:type="dcterms:W3CDTF">2011-03-19T23:25:10Z</dcterms:created>
  <dcterms:modified xsi:type="dcterms:W3CDTF">2011-05-28T23:09:57Z</dcterms:modified>
</cp:coreProperties>
</file>