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8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  <p:sldId id="260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B973EC-6EC1-464B-98D8-3C23EA2E1105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99A883-4765-400F-B3DF-E1CDC0F1811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973EC-6EC1-464B-98D8-3C23EA2E1105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9A883-4765-400F-B3DF-E1CDC0F1811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973EC-6EC1-464B-98D8-3C23EA2E1105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9A883-4765-400F-B3DF-E1CDC0F1811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973EC-6EC1-464B-98D8-3C23EA2E1105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9A883-4765-400F-B3DF-E1CDC0F1811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973EC-6EC1-464B-98D8-3C23EA2E1105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9A883-4765-400F-B3DF-E1CDC0F1811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973EC-6EC1-464B-98D8-3C23EA2E1105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9A883-4765-400F-B3DF-E1CDC0F1811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973EC-6EC1-464B-98D8-3C23EA2E1105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9A883-4765-400F-B3DF-E1CDC0F1811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973EC-6EC1-464B-98D8-3C23EA2E1105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9A883-4765-400F-B3DF-E1CDC0F1811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B973EC-6EC1-464B-98D8-3C23EA2E1105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9A883-4765-400F-B3DF-E1CDC0F1811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AB973EC-6EC1-464B-98D8-3C23EA2E1105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099A883-4765-400F-B3DF-E1CDC0F1811E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B973EC-6EC1-464B-98D8-3C23EA2E1105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99A883-4765-400F-B3DF-E1CDC0F1811E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AB973EC-6EC1-464B-98D8-3C23EA2E1105}" type="datetimeFigureOut">
              <a:rPr lang="nl-BE" smtClean="0"/>
              <a:pPr/>
              <a:t>3/03/2013</a:t>
            </a:fld>
            <a:endParaRPr lang="nl-B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099A883-4765-400F-B3DF-E1CDC0F1811E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Londen 2013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18 augustus 2013- 24 augustus 2013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Camden Market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Activiteiten</a:t>
            </a:r>
            <a:endParaRPr lang="nl-BE" dirty="0"/>
          </a:p>
        </p:txBody>
      </p:sp>
      <p:pic>
        <p:nvPicPr>
          <p:cNvPr id="4" name="Picture 3" descr="camdenmark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060848"/>
            <a:ext cx="6228184" cy="41417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Big Ben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Activiteiten</a:t>
            </a:r>
            <a:endParaRPr lang="nl-BE" dirty="0"/>
          </a:p>
        </p:txBody>
      </p:sp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124744"/>
            <a:ext cx="3797399" cy="5462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Eat</a:t>
            </a:r>
          </a:p>
          <a:p>
            <a:r>
              <a:rPr lang="nl-BE" dirty="0" smtClean="0"/>
              <a:t>Subway</a:t>
            </a:r>
          </a:p>
          <a:p>
            <a:r>
              <a:rPr lang="nl-BE" dirty="0" smtClean="0"/>
              <a:t>Starbucks</a:t>
            </a:r>
          </a:p>
          <a:p>
            <a:r>
              <a:rPr lang="nl-BE" dirty="0" smtClean="0"/>
              <a:t>Brick Lane</a:t>
            </a:r>
            <a:endParaRPr lang="nl-BE" dirty="0" smtClean="0"/>
          </a:p>
          <a:p>
            <a:r>
              <a:rPr lang="nl-BE" dirty="0" smtClean="0"/>
              <a:t>Camden Market</a:t>
            </a:r>
            <a:endParaRPr lang="nl-BE" dirty="0" smtClean="0"/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Eetplaatsen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Met de metro naar St. Pancras om daar de trein om 19u34 lokale tijd te halen.</a:t>
            </a:r>
          </a:p>
          <a:p>
            <a:r>
              <a:rPr lang="nl-BE" dirty="0" smtClean="0"/>
              <a:t>In Lille europe om 22u00 Belgische tijd.</a:t>
            </a: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Terugkeer op 24 augustus 2013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Opstaan om </a:t>
            </a:r>
            <a:r>
              <a:rPr lang="nl-BE" dirty="0" smtClean="0"/>
              <a:t>7uur.</a:t>
            </a:r>
            <a:endParaRPr lang="nl-BE" dirty="0" smtClean="0"/>
          </a:p>
          <a:p>
            <a:r>
              <a:rPr lang="nl-BE" dirty="0" smtClean="0"/>
              <a:t>Trein halen om 8u35 in Lille </a:t>
            </a:r>
            <a:r>
              <a:rPr lang="nl-BE" dirty="0" smtClean="0"/>
              <a:t>europe.</a:t>
            </a:r>
            <a:endParaRPr lang="nl-BE" dirty="0" smtClean="0"/>
          </a:p>
          <a:p>
            <a:r>
              <a:rPr lang="nl-BE" dirty="0" smtClean="0"/>
              <a:t>Aankomst in London om 8u57 lokale tijd in St. </a:t>
            </a:r>
            <a:r>
              <a:rPr lang="nl-BE" dirty="0" smtClean="0"/>
              <a:t>Pancras.</a:t>
            </a:r>
            <a:endParaRPr lang="nl-BE" dirty="0" smtClean="0"/>
          </a:p>
          <a:p>
            <a:r>
              <a:rPr lang="nl-BE" dirty="0" smtClean="0"/>
              <a:t>Dag ticket kopen voor de </a:t>
            </a:r>
            <a:r>
              <a:rPr lang="nl-BE" dirty="0" smtClean="0"/>
              <a:t>Metro.</a:t>
            </a:r>
            <a:endParaRPr lang="nl-BE" dirty="0" smtClean="0"/>
          </a:p>
          <a:p>
            <a:r>
              <a:rPr lang="nl-BE" dirty="0" smtClean="0"/>
              <a:t>Metrolijn: Hammersmith &amp; city line </a:t>
            </a:r>
            <a:r>
              <a:rPr lang="nl-BE" dirty="0" smtClean="0"/>
              <a:t>tot. </a:t>
            </a:r>
            <a:r>
              <a:rPr lang="nl-BE" dirty="0" smtClean="0"/>
              <a:t>Liverpool street. Overstappen op de Central line tot aan </a:t>
            </a:r>
            <a:r>
              <a:rPr lang="nl-BE" dirty="0" smtClean="0"/>
              <a:t>Newbury </a:t>
            </a:r>
            <a:r>
              <a:rPr lang="nl-BE" dirty="0" smtClean="0"/>
              <a:t>park.</a:t>
            </a:r>
          </a:p>
          <a:p>
            <a:r>
              <a:rPr lang="nl-BE" dirty="0" smtClean="0"/>
              <a:t>Te voet naar het hotel.</a:t>
            </a:r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Vertrek op 18 augustus 2013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Holiday Inn Express Newbury Park.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Hotel</a:t>
            </a:r>
            <a:endParaRPr lang="nl-BE" dirty="0"/>
          </a:p>
        </p:txBody>
      </p:sp>
      <p:pic>
        <p:nvPicPr>
          <p:cNvPr id="4" name="Picture 3" descr="hot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4211960" cy="2807974"/>
          </a:xfrm>
          <a:prstGeom prst="rect">
            <a:avLst/>
          </a:prstGeom>
        </p:spPr>
      </p:pic>
      <p:pic>
        <p:nvPicPr>
          <p:cNvPr id="5" name="Picture 4" descr="hotel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3931637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Shoppen in Oxfordstreet, Regendstreet en Westfield shoppingcenter.</a:t>
            </a:r>
          </a:p>
          <a:p>
            <a:pPr>
              <a:buNone/>
            </a:pPr>
            <a:endParaRPr lang="nl-B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Activiteiten</a:t>
            </a:r>
            <a:endParaRPr lang="nl-BE" dirty="0"/>
          </a:p>
        </p:txBody>
      </p:sp>
      <p:pic>
        <p:nvPicPr>
          <p:cNvPr id="4" name="Picture 3" descr="westfiel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2636912"/>
            <a:ext cx="6084168" cy="36446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British Museum</a:t>
            </a:r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Activiteiten</a:t>
            </a:r>
            <a:endParaRPr lang="nl-BE" dirty="0"/>
          </a:p>
        </p:txBody>
      </p:sp>
      <p:pic>
        <p:nvPicPr>
          <p:cNvPr id="4" name="Picture 3" descr="britisch museu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7174" y="2060848"/>
            <a:ext cx="6167897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Tate Modern</a:t>
            </a: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Activiteiten</a:t>
            </a:r>
            <a:endParaRPr lang="nl-BE" dirty="0"/>
          </a:p>
        </p:txBody>
      </p:sp>
      <p:pic>
        <p:nvPicPr>
          <p:cNvPr id="4" name="Picture 3" descr="tate_moder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1988840"/>
            <a:ext cx="6621760" cy="4077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Wachtwissel aan Buckingham Palace.</a:t>
            </a:r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Activiteiten</a:t>
            </a:r>
            <a:endParaRPr lang="nl-BE" dirty="0"/>
          </a:p>
        </p:txBody>
      </p:sp>
      <p:pic>
        <p:nvPicPr>
          <p:cNvPr id="4" name="Picture 3" descr="buckingham-palace-Changing-Of-The-Guar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060848"/>
            <a:ext cx="5558384" cy="4327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Hyde Park</a:t>
            </a:r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Activiteiten</a:t>
            </a:r>
            <a:endParaRPr lang="nl-BE" dirty="0"/>
          </a:p>
        </p:txBody>
      </p:sp>
      <p:pic>
        <p:nvPicPr>
          <p:cNvPr id="4" name="Picture 3" descr="hyde_park_lar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243" y="1988840"/>
            <a:ext cx="6156685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Brick Lane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Activiteiten</a:t>
            </a:r>
            <a:endParaRPr lang="nl-BE" dirty="0"/>
          </a:p>
        </p:txBody>
      </p:sp>
      <p:pic>
        <p:nvPicPr>
          <p:cNvPr id="4" name="Picture 3" descr="brick la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060848"/>
            <a:ext cx="5868144" cy="4401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119</TotalTime>
  <Words>151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Concourse</vt:lpstr>
      <vt:lpstr>Londen 2013</vt:lpstr>
      <vt:lpstr>Vertrek op 18 augustus 2013</vt:lpstr>
      <vt:lpstr>Hotel</vt:lpstr>
      <vt:lpstr>Activiteiten</vt:lpstr>
      <vt:lpstr>Activiteiten</vt:lpstr>
      <vt:lpstr>Activiteiten</vt:lpstr>
      <vt:lpstr>Activiteiten</vt:lpstr>
      <vt:lpstr>Activiteiten</vt:lpstr>
      <vt:lpstr>Activiteiten</vt:lpstr>
      <vt:lpstr>Activiteiten</vt:lpstr>
      <vt:lpstr>Activiteiten</vt:lpstr>
      <vt:lpstr>Eetplaatsen</vt:lpstr>
      <vt:lpstr>Terugkeer op 24 augustus 2013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Londen 2013</dc:title>
  <dc:creator>Lisa</dc:creator>
  <cp:lastModifiedBy>Lisa</cp:lastModifiedBy>
  <cp:revision>13</cp:revision>
  <dcterms:created xsi:type="dcterms:W3CDTF">2013-03-03T09:56:50Z</dcterms:created>
  <dcterms:modified xsi:type="dcterms:W3CDTF">2013-03-03T19:52:37Z</dcterms:modified>
</cp:coreProperties>
</file>