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BFEB2E-07D0-46FB-9369-CDC8F6380DE4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0FBC4AF-E4D5-434F-BEED-E583045EE7A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BFEB2E-07D0-46FB-9369-CDC8F6380DE4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FBC4AF-E4D5-434F-BEED-E583045EE7A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BFEB2E-07D0-46FB-9369-CDC8F6380DE4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FBC4AF-E4D5-434F-BEED-E583045EE7A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BFEB2E-07D0-46FB-9369-CDC8F6380DE4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FBC4AF-E4D5-434F-BEED-E583045EE7A8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BFEB2E-07D0-46FB-9369-CDC8F6380DE4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FBC4AF-E4D5-434F-BEED-E583045EE7A8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BFEB2E-07D0-46FB-9369-CDC8F6380DE4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FBC4AF-E4D5-434F-BEED-E583045EE7A8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BFEB2E-07D0-46FB-9369-CDC8F6380DE4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FBC4AF-E4D5-434F-BEED-E583045EE7A8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BFEB2E-07D0-46FB-9369-CDC8F6380DE4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FBC4AF-E4D5-434F-BEED-E583045EE7A8}" type="slidenum">
              <a:rPr lang="nl-NL" smtClean="0"/>
              <a:t>‹nr.›</a:t>
            </a:fld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BFEB2E-07D0-46FB-9369-CDC8F6380DE4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FBC4AF-E4D5-434F-BEED-E583045EE7A8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2BFEB2E-07D0-46FB-9369-CDC8F6380DE4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FBC4AF-E4D5-434F-BEED-E583045EE7A8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BFEB2E-07D0-46FB-9369-CDC8F6380DE4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0FBC4AF-E4D5-434F-BEED-E583045EE7A8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2BFEB2E-07D0-46FB-9369-CDC8F6380DE4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0FBC4AF-E4D5-434F-BEED-E583045EE7A8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cultuurbewust.nl/wordpress/wp-content/uploads/2010/06/02_Adam+Ferguson-2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werkmens.be/blog/wp-content/uploads/2008/02/worldpressphoto2004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werkmens.be/blog/wp-content/uploads/2008/02/worldpressphoto1972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World </a:t>
            </a:r>
            <a:r>
              <a:rPr lang="nl-BE" dirty="0" err="1" smtClean="0"/>
              <a:t>Press</a:t>
            </a:r>
            <a:r>
              <a:rPr lang="nl-BE" dirty="0" smtClean="0"/>
              <a:t> Foto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01 Jodie Bieber_39355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1714488"/>
            <a:ext cx="2714644" cy="3400254"/>
          </a:xfrm>
          <a:prstGeom prst="rect">
            <a:avLst/>
          </a:prstGeom>
          <a:noFill/>
        </p:spPr>
      </p:pic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>
                <a:solidFill>
                  <a:schemeClr val="bg2">
                    <a:lumMod val="50000"/>
                  </a:schemeClr>
                </a:solidFill>
              </a:rPr>
              <a:t>2011</a:t>
            </a:r>
          </a:p>
          <a:p>
            <a:r>
              <a:rPr lang="nl-BE" dirty="0" smtClean="0">
                <a:solidFill>
                  <a:schemeClr val="bg2">
                    <a:lumMod val="50000"/>
                  </a:schemeClr>
                </a:solidFill>
              </a:rPr>
              <a:t>Ze werd mishandelt door haar man.</a:t>
            </a:r>
          </a:p>
          <a:p>
            <a:r>
              <a:rPr lang="nl-BE" dirty="0" smtClean="0">
                <a:solidFill>
                  <a:schemeClr val="bg2">
                    <a:lumMod val="50000"/>
                  </a:schemeClr>
                </a:solidFill>
              </a:rPr>
              <a:t>Peter Van De Poel</a:t>
            </a:r>
          </a:p>
          <a:p>
            <a:r>
              <a:rPr lang="nl-BE" dirty="0" smtClean="0">
                <a:solidFill>
                  <a:schemeClr val="bg2">
                    <a:lumMod val="50000"/>
                  </a:schemeClr>
                </a:solidFill>
              </a:rPr>
              <a:t>http://www.nrc.nl/nieuws/2011/02/11/in-beeld-de-world-press-photo-winnaars/</a:t>
            </a:r>
            <a:endParaRPr lang="nl-BE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2010</a:t>
            </a:r>
          </a:p>
          <a:p>
            <a:r>
              <a:rPr lang="nl-BE" dirty="0" smtClean="0"/>
              <a:t>2 mannen die een vrouw redden.</a:t>
            </a:r>
          </a:p>
          <a:p>
            <a:r>
              <a:rPr lang="nl-BE" dirty="0" err="1" smtClean="0"/>
              <a:t>Marloes</a:t>
            </a:r>
            <a:r>
              <a:rPr lang="nl-BE" dirty="0" smtClean="0"/>
              <a:t> </a:t>
            </a:r>
            <a:r>
              <a:rPr lang="nl-BE" dirty="0" err="1" smtClean="0"/>
              <a:t>Soer</a:t>
            </a:r>
            <a:endParaRPr lang="nl-BE" dirty="0" smtClean="0"/>
          </a:p>
          <a:p>
            <a:r>
              <a:rPr lang="nl-NL" dirty="0" smtClean="0"/>
              <a:t>http://www.cultuurbewust.nl/site/kunst-5360-jaarlijkse-dosis-schokkend-beeldmateriaal-world-press-photo-2010/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27650" name="Picture 2" descr="afbeelding">
            <a:hlinkClick r:id="rId2" tooltip="Spot News: 1st prize singles, Adam Ferguson, World Press Photo 2010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4071942"/>
            <a:ext cx="4572032" cy="25986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2009</a:t>
            </a:r>
          </a:p>
          <a:p>
            <a:r>
              <a:rPr lang="nl-NL" dirty="0" smtClean="0"/>
              <a:t>Op deze foto zie je een agent die een huis door zoek om te kijken of er geen junkies, krakers of wapens achter gebleven </a:t>
            </a:r>
            <a:r>
              <a:rPr lang="nl-NL" dirty="0" smtClean="0"/>
              <a:t>zijn</a:t>
            </a:r>
          </a:p>
          <a:p>
            <a:r>
              <a:rPr lang="nl-BE" dirty="0" smtClean="0"/>
              <a:t>http://nextcolor.nl/blog/world-press-photo/</a:t>
            </a:r>
            <a:endParaRPr lang="nl-BE" dirty="0" smtClean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28674" name="Picture 2" descr="World Press Photo 200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34" y="3714752"/>
            <a:ext cx="4398316" cy="29268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2004</a:t>
            </a:r>
          </a:p>
          <a:p>
            <a:r>
              <a:rPr lang="nl-BE" dirty="0" smtClean="0"/>
              <a:t>Slachtoffers van het </a:t>
            </a:r>
            <a:r>
              <a:rPr lang="nl-BE" dirty="0" err="1" smtClean="0"/>
              <a:t>tsunami</a:t>
            </a:r>
            <a:r>
              <a:rPr lang="nl-BE" dirty="0" smtClean="0"/>
              <a:t> in Indonesië.</a:t>
            </a:r>
          </a:p>
          <a:p>
            <a:r>
              <a:rPr lang="nl-NL" dirty="0" smtClean="0"/>
              <a:t>http://www.werkmens.be/2008/02/09/world-press-photo-2007/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29698" name="Picture 2" descr="World Press Photo 2004">
            <a:hlinkClick r:id="rId2" tooltip="World Press Photo 2004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3500438"/>
            <a:ext cx="4689258" cy="2857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1972</a:t>
            </a:r>
          </a:p>
          <a:p>
            <a:r>
              <a:rPr lang="nl-NL" dirty="0" smtClean="0"/>
              <a:t>Kinderen lopen weg van de plaats waar per ongeluk napalm is gedropt in Vietnam. Misschien wel de beroemdste foto ter wereld</a:t>
            </a:r>
            <a:r>
              <a:rPr lang="nl-NL" dirty="0" smtClean="0"/>
              <a:t>.</a:t>
            </a:r>
          </a:p>
          <a:p>
            <a:r>
              <a:rPr lang="nl-NL" dirty="0" smtClean="0"/>
              <a:t>http://www.werkmens.be/2008/02/09/world-press-photo-2007/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30722" name="Picture 2" descr="World Press Photo 1972">
            <a:hlinkClick r:id="rId2" tooltip="World Press Photo 197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3643314"/>
            <a:ext cx="4174464" cy="30003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Zonnewend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</TotalTime>
  <Words>104</Words>
  <Application>Microsoft Office PowerPoint</Application>
  <PresentationFormat>Diavoorstelling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Concours</vt:lpstr>
      <vt:lpstr>World Press Foto</vt:lpstr>
      <vt:lpstr>Dia 2</vt:lpstr>
      <vt:lpstr>Dia 3</vt:lpstr>
      <vt:lpstr>Dia 4</vt:lpstr>
      <vt:lpstr>Dia 5</vt:lpstr>
      <vt:lpstr>Dia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Press Foto</dc:title>
  <dc:creator>m.baselet</dc:creator>
  <cp:lastModifiedBy>m.baselet</cp:lastModifiedBy>
  <cp:revision>3</cp:revision>
  <dcterms:created xsi:type="dcterms:W3CDTF">2011-10-26T06:46:08Z</dcterms:created>
  <dcterms:modified xsi:type="dcterms:W3CDTF">2011-10-26T07:07:41Z</dcterms:modified>
</cp:coreProperties>
</file>