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9" r:id="rId2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CD5E2F-71ED-4EA7-BEE9-9CBA9D282B62}" type="datetimeFigureOut">
              <a:rPr lang="nl-BE" smtClean="0"/>
              <a:pPr/>
              <a:t>10/03/2015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00D876-92E8-46B5-AFE9-A8CC0E95136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REIS NAAR REYKJAVIK (IJSLAND)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55976" y="2250280"/>
            <a:ext cx="4247480" cy="1752600"/>
          </a:xfrm>
        </p:spPr>
        <p:txBody>
          <a:bodyPr/>
          <a:lstStyle/>
          <a:p>
            <a:pPr fontAlgn="base"/>
            <a:r>
              <a:rPr lang="fr-FR" dirty="0"/>
              <a:t>Soraya </a:t>
            </a:r>
            <a:r>
              <a:rPr lang="fr-FR" dirty="0" err="1"/>
              <a:t>Compernolle</a:t>
            </a:r>
            <a:r>
              <a:rPr lang="fr-FR" dirty="0"/>
              <a:t>​</a:t>
            </a:r>
          </a:p>
          <a:p>
            <a:pPr fontAlgn="base"/>
            <a:r>
              <a:rPr lang="fr-FR" dirty="0"/>
              <a:t>Louise De Meulenaer​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Cultuur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u="sng" dirty="0" smtClean="0"/>
              <a:t>Taal:</a:t>
            </a:r>
            <a:r>
              <a:rPr lang="nl-NL" dirty="0" smtClean="0"/>
              <a:t> </a:t>
            </a:r>
            <a:r>
              <a:rPr lang="nl-NL" dirty="0" err="1" smtClean="0"/>
              <a:t>ijslands</a:t>
            </a:r>
            <a:r>
              <a:rPr lang="nl-NL" dirty="0" smtClean="0"/>
              <a:t>, </a:t>
            </a:r>
            <a:r>
              <a:rPr lang="nl-NL" dirty="0" smtClean="0"/>
              <a:t>heel </a:t>
            </a:r>
            <a:r>
              <a:rPr lang="nl-NL" dirty="0" smtClean="0"/>
              <a:t>oude vorm van Noors.</a:t>
            </a:r>
            <a:endParaRPr lang="nl-BE" dirty="0" smtClean="0"/>
          </a:p>
          <a:p>
            <a:r>
              <a:rPr lang="nl-NL" b="1" i="1" u="sng" dirty="0" smtClean="0"/>
              <a:t>Godsdienst</a:t>
            </a:r>
            <a:r>
              <a:rPr lang="nl-NL" dirty="0" smtClean="0"/>
              <a:t>: </a:t>
            </a:r>
            <a:r>
              <a:rPr lang="nl-NL" dirty="0" smtClean="0"/>
              <a:t>christenen, </a:t>
            </a:r>
            <a:r>
              <a:rPr lang="nl-NL" dirty="0" smtClean="0"/>
              <a:t>maar </a:t>
            </a:r>
            <a:r>
              <a:rPr lang="nl-NL" dirty="0" smtClean="0"/>
              <a:t>herdenken </a:t>
            </a:r>
            <a:r>
              <a:rPr lang="nl-NL" dirty="0" smtClean="0"/>
              <a:t>nog steeds de cultuur van </a:t>
            </a:r>
            <a:r>
              <a:rPr lang="nl-NL" dirty="0" err="1" smtClean="0"/>
              <a:t>Odin</a:t>
            </a:r>
            <a:r>
              <a:rPr lang="nl-NL" dirty="0" smtClean="0"/>
              <a:t>.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uiteraard </a:t>
            </a:r>
            <a:r>
              <a:rPr lang="nl-NL" dirty="0" smtClean="0"/>
              <a:t>niet </a:t>
            </a:r>
            <a:r>
              <a:rPr lang="nl-NL" dirty="0" smtClean="0"/>
              <a:t>religieus, </a:t>
            </a:r>
            <a:r>
              <a:rPr lang="nl-NL" dirty="0" smtClean="0"/>
              <a:t>maar </a:t>
            </a:r>
            <a:r>
              <a:rPr lang="nl-NL" dirty="0" smtClean="0"/>
              <a:t> </a:t>
            </a:r>
            <a:r>
              <a:rPr lang="nl-NL" dirty="0" smtClean="0"/>
              <a:t>cultureel hedendaags.</a:t>
            </a:r>
            <a:endParaRPr lang="nl-BE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611560" y="5204181"/>
            <a:ext cx="8244408" cy="14465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Weetje: De </a:t>
            </a:r>
            <a:r>
              <a:rPr lang="nl-NL" sz="2400" dirty="0" err="1" smtClean="0"/>
              <a:t>Ijslanders</a:t>
            </a:r>
            <a:r>
              <a:rPr lang="nl-NL" sz="2400" dirty="0" smtClean="0"/>
              <a:t> zijn volop bezig aan de bouw van een tempel voor de heidense god </a:t>
            </a:r>
            <a:r>
              <a:rPr lang="nl-NL" sz="2400" dirty="0" err="1" smtClean="0"/>
              <a:t>Odin</a:t>
            </a:r>
            <a:r>
              <a:rPr lang="nl-NL" sz="2400" dirty="0" smtClean="0"/>
              <a:t>.</a:t>
            </a:r>
            <a:br>
              <a:rPr lang="nl-NL" sz="2400" dirty="0" smtClean="0"/>
            </a:br>
            <a:r>
              <a:rPr lang="nl-NL" sz="2400" dirty="0" smtClean="0"/>
              <a:t>Dit is een herdenking aan hun oude cultuur.</a:t>
            </a:r>
            <a:endParaRPr lang="nl-BE" sz="2400" dirty="0" smtClean="0"/>
          </a:p>
          <a:p>
            <a:endParaRPr lang="nl-BE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Cultuur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u="sng" dirty="0" smtClean="0"/>
              <a:t>Keuken:</a:t>
            </a:r>
            <a:r>
              <a:rPr lang="nl-NL" dirty="0" smtClean="0"/>
              <a:t> </a:t>
            </a:r>
            <a:r>
              <a:rPr lang="nl-NL" dirty="0" smtClean="0"/>
              <a:t>beïnvloed </a:t>
            </a:r>
            <a:r>
              <a:rPr lang="nl-NL" dirty="0" smtClean="0"/>
              <a:t>door Noorwegen (uiteraard), Schotland en de </a:t>
            </a:r>
            <a:r>
              <a:rPr lang="nl-NL" dirty="0" err="1" smtClean="0"/>
              <a:t>Faroer</a:t>
            </a:r>
            <a:r>
              <a:rPr lang="nl-NL" dirty="0" smtClean="0"/>
              <a:t> eilanden. bv schapenvlees. Haaienvinnen staat ook op hun menukaart, net zoals walvissen en zeehond.</a:t>
            </a:r>
            <a:endParaRPr lang="nl-BE" dirty="0" smtClean="0"/>
          </a:p>
          <a:p>
            <a:endParaRPr lang="nl-BE" dirty="0" smtClean="0"/>
          </a:p>
          <a:p>
            <a:endParaRPr lang="nl-BE" sz="4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Cultuur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u="sng" dirty="0" smtClean="0"/>
              <a:t>Kleding:</a:t>
            </a:r>
            <a:r>
              <a:rPr lang="nl-NL" dirty="0" smtClean="0"/>
              <a:t> </a:t>
            </a:r>
            <a:r>
              <a:rPr lang="nl-NL" sz="3200" dirty="0" smtClean="0"/>
              <a:t>gewone </a:t>
            </a:r>
            <a:r>
              <a:rPr lang="nl-NL" sz="3200" dirty="0" smtClean="0"/>
              <a:t>kledij zoals ons. </a:t>
            </a:r>
            <a:r>
              <a:rPr lang="nl-NL" sz="3200" dirty="0" err="1" smtClean="0"/>
              <a:t>Ijslanders</a:t>
            </a:r>
            <a:r>
              <a:rPr lang="nl-NL" sz="3200" dirty="0" smtClean="0"/>
              <a:t> leven ook in een moderne maatschappij.</a:t>
            </a:r>
            <a:endParaRPr lang="nl-BE" sz="3200" dirty="0" smtClean="0"/>
          </a:p>
          <a:p>
            <a:r>
              <a:rPr lang="nl-NL" b="1" i="1" u="sng" dirty="0" smtClean="0"/>
              <a:t>Criminaliteit: </a:t>
            </a:r>
            <a:r>
              <a:rPr lang="nl-NL" sz="3200" dirty="0" smtClean="0"/>
              <a:t>zeer </a:t>
            </a:r>
            <a:r>
              <a:rPr lang="nl-NL" sz="3200" dirty="0" smtClean="0"/>
              <a:t>weinig criminaliteit </a:t>
            </a:r>
            <a:r>
              <a:rPr lang="nl-NL" sz="3200" dirty="0" smtClean="0">
                <a:sym typeface="Wingdings" panose="05000000000000000000" pitchFamily="2" charset="2"/>
              </a:rPr>
              <a:t></a:t>
            </a:r>
            <a:r>
              <a:rPr lang="nl-NL" sz="3200" dirty="0" smtClean="0"/>
              <a:t> </a:t>
            </a:r>
            <a:r>
              <a:rPr lang="nl-NL" sz="3200" dirty="0" smtClean="0"/>
              <a:t>in hun voordeel dat ze met zo weinig inwoners </a:t>
            </a:r>
            <a:r>
              <a:rPr lang="nl-NL" sz="3200" dirty="0" smtClean="0"/>
              <a:t>zijn, iedereen </a:t>
            </a:r>
            <a:r>
              <a:rPr lang="nl-NL" sz="3200" dirty="0" smtClean="0"/>
              <a:t>kent </a:t>
            </a:r>
            <a:r>
              <a:rPr lang="nl-NL" sz="3200" dirty="0" smtClean="0"/>
              <a:t>elkaar </a:t>
            </a:r>
          </a:p>
          <a:p>
            <a:r>
              <a:rPr lang="nl-NL" sz="3200" dirty="0" smtClean="0"/>
              <a:t>Er </a:t>
            </a:r>
            <a:r>
              <a:rPr lang="nl-NL" sz="3200" dirty="0" smtClean="0"/>
              <a:t>is een hoge sociale controle, d.w.z. iedereen controleert elkaar.</a:t>
            </a:r>
            <a:endParaRPr lang="nl-BE" sz="3200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Vrijdag 17/7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r="1" b="1301"/>
          <a:stretch/>
        </p:blipFill>
        <p:spPr>
          <a:xfrm>
            <a:off x="6300192" y="3473624"/>
            <a:ext cx="2843808" cy="338437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Vlucht Brussel – Londen </a:t>
            </a:r>
            <a:r>
              <a:rPr lang="nl-BE" dirty="0" err="1" smtClean="0"/>
              <a:t>Gatwick</a:t>
            </a:r>
            <a:endParaRPr lang="nl-BE" dirty="0" smtClean="0"/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vertrek: 16h40 en aankomst 16h50        (=17h50)</a:t>
            </a:r>
          </a:p>
          <a:p>
            <a:r>
              <a:rPr lang="nl-BE" dirty="0" smtClean="0"/>
              <a:t>Londen </a:t>
            </a:r>
            <a:r>
              <a:rPr lang="nl-BE" dirty="0" err="1" smtClean="0"/>
              <a:t>Gatwick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Hostel </a:t>
            </a:r>
            <a:r>
              <a:rPr lang="nl-BE" dirty="0" err="1" smtClean="0">
                <a:sym typeface="Wingdings" panose="05000000000000000000" pitchFamily="2" charset="2"/>
              </a:rPr>
              <a:t>Ordnance</a:t>
            </a:r>
            <a:endParaRPr lang="nl-BE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r>
              <a:rPr lang="nl-BE" dirty="0" smtClean="0"/>
              <a:t>    </a:t>
            </a:r>
            <a:r>
              <a:rPr lang="nl-BE" sz="2000" dirty="0" smtClean="0"/>
              <a:t>(18</a:t>
            </a:r>
            <a:r>
              <a:rPr lang="nl-BE" sz="2000" dirty="0"/>
              <a:t>, </a:t>
            </a:r>
            <a:r>
              <a:rPr lang="nl-BE" sz="2000" dirty="0" err="1"/>
              <a:t>Beresford</a:t>
            </a:r>
            <a:r>
              <a:rPr lang="nl-BE" sz="2000" dirty="0"/>
              <a:t> </a:t>
            </a:r>
            <a:r>
              <a:rPr lang="nl-BE" sz="2000" dirty="0" smtClean="0"/>
              <a:t>Street)</a:t>
            </a:r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eten in hotel</a:t>
            </a:r>
            <a:endParaRPr lang="nl-BE" dirty="0" smtClean="0"/>
          </a:p>
          <a:p>
            <a:pPr marL="64008" indent="0">
              <a:buNone/>
            </a:pP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Zaterdag 18/7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858560"/>
          </a:xfrm>
        </p:spPr>
        <p:txBody>
          <a:bodyPr/>
          <a:lstStyle/>
          <a:p>
            <a:r>
              <a:rPr lang="nl-BE" dirty="0" smtClean="0"/>
              <a:t>De stad Londen verkennen</a:t>
            </a:r>
            <a:endParaRPr lang="nl-BE" dirty="0"/>
          </a:p>
          <a:p>
            <a:pPr marL="64008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 shoppen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monumenten bezoeken (vb. </a:t>
            </a:r>
            <a:r>
              <a:rPr lang="nl-BE" dirty="0" err="1" smtClean="0">
                <a:sym typeface="Wingdings" panose="05000000000000000000" pitchFamily="2" charset="2"/>
              </a:rPr>
              <a:t>Tower</a:t>
            </a:r>
            <a:r>
              <a:rPr lang="nl-BE" dirty="0" smtClean="0">
                <a:sym typeface="Wingdings" panose="05000000000000000000" pitchFamily="2" charset="2"/>
              </a:rPr>
              <a:t> 	Bridge)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 en nog veel meer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 ‘s middags: ergens in Londen zelf</a:t>
            </a:r>
          </a:p>
          <a:p>
            <a:pPr marL="64008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	     - ‘s avonds: in het hotel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808312" cy="186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Zondag 19/7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858560"/>
          </a:xfrm>
        </p:spPr>
        <p:txBody>
          <a:bodyPr/>
          <a:lstStyle/>
          <a:p>
            <a:r>
              <a:rPr lang="nl-BE" dirty="0" smtClean="0"/>
              <a:t>Koffers pakken en klaarmaken voor vlucht</a:t>
            </a:r>
          </a:p>
          <a:p>
            <a:r>
              <a:rPr lang="nl-BE" dirty="0" smtClean="0"/>
              <a:t>Vlucht Londen </a:t>
            </a:r>
            <a:r>
              <a:rPr lang="nl-BE" dirty="0" err="1" smtClean="0"/>
              <a:t>Gatwick</a:t>
            </a:r>
            <a:r>
              <a:rPr lang="nl-BE" dirty="0" smtClean="0"/>
              <a:t> – Reykjavik (KEF)</a:t>
            </a:r>
          </a:p>
          <a:p>
            <a:pPr marL="64008" indent="0">
              <a:buNone/>
            </a:pP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vertrek: 20h40 en aankomst: 22h50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Reykjavik (KEF)  Airport Hotel </a:t>
            </a:r>
            <a:r>
              <a:rPr lang="nl-BE" dirty="0" err="1" smtClean="0">
                <a:sym typeface="Wingdings" panose="05000000000000000000" pitchFamily="2" charset="2"/>
              </a:rPr>
              <a:t>Smari</a:t>
            </a:r>
            <a:endParaRPr lang="nl-BE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r>
              <a:rPr lang="nl-BE" sz="2000" dirty="0" smtClean="0"/>
              <a:t>(</a:t>
            </a:r>
            <a:r>
              <a:rPr lang="nl-BE" sz="2000" dirty="0" err="1" smtClean="0"/>
              <a:t>Blikavöllur</a:t>
            </a:r>
            <a:r>
              <a:rPr lang="nl-BE" sz="2000" dirty="0" smtClean="0"/>
              <a:t> </a:t>
            </a:r>
            <a:r>
              <a:rPr lang="nl-BE" sz="2000" dirty="0"/>
              <a:t>2, 235 </a:t>
            </a:r>
            <a:r>
              <a:rPr lang="nl-BE" sz="2000" dirty="0" err="1" smtClean="0"/>
              <a:t>Keflavik</a:t>
            </a:r>
            <a:r>
              <a:rPr lang="nl-BE" sz="2000" dirty="0" smtClean="0"/>
              <a:t>)</a:t>
            </a:r>
          </a:p>
          <a:p>
            <a:pPr marL="64008" indent="0">
              <a:buNone/>
            </a:pP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eten in hotel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47" y="4149080"/>
            <a:ext cx="480305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Maandag 20/7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8710450" cy="4320480"/>
          </a:xfrm>
        </p:spPr>
        <p:txBody>
          <a:bodyPr/>
          <a:lstStyle/>
          <a:p>
            <a:r>
              <a:rPr lang="nl-BE" dirty="0" smtClean="0"/>
              <a:t>Verkennen van Reykjavik </a:t>
            </a:r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shoppen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 interessante dingen bezoeken vb. musea 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 ‘s middags: restaurant 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 </a:t>
            </a:r>
            <a:r>
              <a:rPr lang="nl-BE" dirty="0" smtClean="0">
                <a:sym typeface="Wingdings" panose="05000000000000000000" pitchFamily="2" charset="2"/>
              </a:rPr>
              <a:t>    - ‘s avonds: in het hotel</a:t>
            </a:r>
          </a:p>
          <a:p>
            <a:pPr marL="64008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4222957"/>
            <a:ext cx="3947578" cy="2620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Dinsdag 21/7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82800"/>
            <a:ext cx="8075240" cy="2914344"/>
          </a:xfrm>
        </p:spPr>
        <p:txBody>
          <a:bodyPr/>
          <a:lstStyle/>
          <a:p>
            <a:r>
              <a:rPr lang="nl-BE" dirty="0" smtClean="0"/>
              <a:t>Excursie walvissen spotten</a:t>
            </a:r>
          </a:p>
          <a:p>
            <a:pPr marL="64008" indent="0">
              <a:buNone/>
            </a:pP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begin: om 10h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 duur: 3,5h op boot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 ‘s middags: een broodje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     - ‘s avonds: in het hotel</a:t>
            </a:r>
          </a:p>
          <a:p>
            <a:pPr marL="64008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64008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03" y="4063256"/>
            <a:ext cx="4973697" cy="2794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nl-BE" dirty="0" smtClean="0"/>
              <a:t>Woensdag 22/7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93862"/>
            <a:ext cx="8229600" cy="4572000"/>
          </a:xfrm>
        </p:spPr>
        <p:txBody>
          <a:bodyPr/>
          <a:lstStyle/>
          <a:p>
            <a:r>
              <a:rPr lang="nl-BE" dirty="0" smtClean="0"/>
              <a:t>Vikingtocht te paard</a:t>
            </a:r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begin: 10h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 duur: 4,5h – 5h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-‘s middags: een broodje</a:t>
            </a:r>
            <a:endParaRPr lang="nl-BE" dirty="0">
              <a:sym typeface="Wingdings" panose="05000000000000000000" pitchFamily="2" charset="2"/>
            </a:endParaRPr>
          </a:p>
          <a:p>
            <a:pPr marL="537210" lvl="1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sz="3000" dirty="0">
                <a:sym typeface="Wingdings" panose="05000000000000000000" pitchFamily="2" charset="2"/>
              </a:rPr>
              <a:t>      - ‘s </a:t>
            </a:r>
            <a:r>
              <a:rPr lang="nl-BE" sz="3000" dirty="0" smtClean="0">
                <a:sym typeface="Wingdings" panose="05000000000000000000" pitchFamily="2" charset="2"/>
              </a:rPr>
              <a:t>avonds: in het hotel</a:t>
            </a:r>
            <a:endParaRPr lang="nl-BE" sz="3000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32" y="4000500"/>
            <a:ext cx="5715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Donderdag 23/7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706" y="1666526"/>
            <a:ext cx="8229600" cy="3202376"/>
          </a:xfrm>
        </p:spPr>
        <p:txBody>
          <a:bodyPr/>
          <a:lstStyle/>
          <a:p>
            <a:r>
              <a:rPr lang="nl-BE" dirty="0" smtClean="0"/>
              <a:t>Inside the </a:t>
            </a:r>
            <a:r>
              <a:rPr lang="nl-BE" dirty="0" err="1" smtClean="0"/>
              <a:t>volcano</a:t>
            </a:r>
            <a:endParaRPr lang="nl-BE" dirty="0" smtClean="0"/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duur: 5 à 6 uur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 ‘s middags: broodje</a:t>
            </a:r>
            <a:endParaRPr lang="nl-BE" dirty="0">
              <a:sym typeface="Wingdings" panose="05000000000000000000" pitchFamily="2" charset="2"/>
            </a:endParaRP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 </a:t>
            </a:r>
            <a:r>
              <a:rPr lang="nl-BE" dirty="0" smtClean="0">
                <a:sym typeface="Wingdings" panose="05000000000000000000" pitchFamily="2" charset="2"/>
              </a:rPr>
              <a:t>    - ‘s avonds: in het hotel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53" y="3933056"/>
            <a:ext cx="4371520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Korte verkenning met Reykjavik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BE" dirty="0" smtClean="0"/>
              <a:t>De hoofdstad van </a:t>
            </a:r>
            <a:r>
              <a:rPr lang="nl-BE" dirty="0" err="1" smtClean="0"/>
              <a:t>Ijsland</a:t>
            </a:r>
            <a:r>
              <a:rPr lang="nl-BE" dirty="0" smtClean="0"/>
              <a:t> = Reykjavik​</a:t>
            </a:r>
          </a:p>
          <a:p>
            <a:pPr fontAlgn="base"/>
            <a:r>
              <a:rPr lang="nl-BE" dirty="0" smtClean="0"/>
              <a:t>Ligt in het </a:t>
            </a:r>
            <a:r>
              <a:rPr lang="nl-BE" dirty="0" err="1" smtClean="0"/>
              <a:t>Zuid-Oosten</a:t>
            </a: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pic>
        <p:nvPicPr>
          <p:cNvPr id="4" name="Afbeelding 3" descr="ij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121172"/>
            <a:ext cx="5652120" cy="373682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>
            <a:off x="5148064" y="2348880"/>
            <a:ext cx="1296144" cy="30963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 </a:t>
            </a:r>
            <a:endParaRPr lang="nl-BE" dirty="0"/>
          </a:p>
        </p:txBody>
      </p:sp>
      <p:sp>
        <p:nvSpPr>
          <p:cNvPr id="9" name="Ovaal 8"/>
          <p:cNvSpPr/>
          <p:nvPr/>
        </p:nvSpPr>
        <p:spPr>
          <a:xfrm>
            <a:off x="4788024" y="5661248"/>
            <a:ext cx="432048" cy="360040"/>
          </a:xfrm>
          <a:prstGeom prst="ellipse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17601"/>
            <a:ext cx="3923928" cy="29403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791" y="28732"/>
            <a:ext cx="8229600" cy="1399032"/>
          </a:xfrm>
        </p:spPr>
        <p:txBody>
          <a:bodyPr/>
          <a:lstStyle/>
          <a:p>
            <a:pPr algn="ctr"/>
            <a:r>
              <a:rPr lang="nl-BE" dirty="0" smtClean="0"/>
              <a:t>Vrijdag 24/7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791" y="1204246"/>
            <a:ext cx="8229600" cy="3096344"/>
          </a:xfrm>
        </p:spPr>
        <p:txBody>
          <a:bodyPr/>
          <a:lstStyle/>
          <a:p>
            <a:r>
              <a:rPr lang="nl-BE" dirty="0" smtClean="0"/>
              <a:t>Golden </a:t>
            </a:r>
            <a:r>
              <a:rPr lang="nl-BE" dirty="0" err="1" smtClean="0"/>
              <a:t>circle</a:t>
            </a:r>
            <a:r>
              <a:rPr lang="nl-BE" dirty="0" smtClean="0"/>
              <a:t> classic </a:t>
            </a:r>
            <a:r>
              <a:rPr lang="nl-BE" dirty="0" err="1" smtClean="0"/>
              <a:t>daytrip</a:t>
            </a:r>
            <a:endParaRPr lang="nl-BE" dirty="0" smtClean="0"/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begin: 10h30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 duur: tot ongeveer 17h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Eten: - ‘s middags: broodje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</a:t>
            </a:r>
            <a:r>
              <a:rPr lang="nl-BE" dirty="0" smtClean="0">
                <a:sym typeface="Wingdings" panose="05000000000000000000" pitchFamily="2" charset="2"/>
              </a:rPr>
              <a:t>     - ‘s avonds: in het hotel</a:t>
            </a:r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nl-BE" dirty="0" smtClean="0"/>
              <a:t>Zaterdag 25/7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68352"/>
          </a:xfrm>
        </p:spPr>
        <p:txBody>
          <a:bodyPr/>
          <a:lstStyle/>
          <a:p>
            <a:r>
              <a:rPr lang="nl-BE" dirty="0" smtClean="0"/>
              <a:t>Blue </a:t>
            </a:r>
            <a:r>
              <a:rPr lang="nl-BE" dirty="0" err="1" smtClean="0"/>
              <a:t>Lagoon</a:t>
            </a:r>
            <a:r>
              <a:rPr lang="nl-BE" dirty="0" smtClean="0"/>
              <a:t> </a:t>
            </a:r>
            <a:r>
              <a:rPr lang="nl-BE" dirty="0" err="1" smtClean="0"/>
              <a:t>Roundtrip</a:t>
            </a:r>
            <a:endParaRPr lang="nl-BE" dirty="0" smtClean="0"/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begin: 9h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 duur: een dagje</a:t>
            </a:r>
          </a:p>
          <a:p>
            <a:r>
              <a:rPr lang="nl-BE" dirty="0">
                <a:sym typeface="Wingdings" panose="05000000000000000000" pitchFamily="2" charset="2"/>
              </a:rPr>
              <a:t>Eten: - ‘s middags: broodje</a:t>
            </a:r>
          </a:p>
          <a:p>
            <a:pPr marL="64008" indent="0">
              <a:buNone/>
            </a:pPr>
            <a:r>
              <a:rPr lang="nl-BE" dirty="0">
                <a:sym typeface="Wingdings" panose="05000000000000000000" pitchFamily="2" charset="2"/>
              </a:rPr>
              <a:t>	     - ‘s avonds: in het </a:t>
            </a:r>
            <a:r>
              <a:rPr lang="nl-BE" dirty="0" smtClean="0">
                <a:sym typeface="Wingdings" panose="05000000000000000000" pitchFamily="2" charset="2"/>
              </a:rPr>
              <a:t>hotel</a:t>
            </a:r>
          </a:p>
          <a:p>
            <a:pPr marL="64008" indent="0">
              <a:buNone/>
            </a:pPr>
            <a:endParaRPr lang="nl-BE" dirty="0"/>
          </a:p>
          <a:p>
            <a:pPr marL="64008" indent="0">
              <a:buNone/>
            </a:pPr>
            <a:endParaRPr lang="nl-BE" dirty="0" smtClean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384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Zondag 26/7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Bezoeken van </a:t>
            </a:r>
            <a:r>
              <a:rPr lang="nl-BE" dirty="0" err="1" smtClean="0"/>
              <a:t>Videy</a:t>
            </a:r>
            <a:r>
              <a:rPr lang="nl-BE" dirty="0" smtClean="0"/>
              <a:t>(of </a:t>
            </a:r>
            <a:r>
              <a:rPr lang="nl-BE" dirty="0" err="1" smtClean="0"/>
              <a:t>Vioey</a:t>
            </a:r>
            <a:r>
              <a:rPr lang="nl-BE" dirty="0" smtClean="0"/>
              <a:t>) </a:t>
            </a:r>
            <a:r>
              <a:rPr lang="nl-BE" dirty="0" smtClean="0">
                <a:sym typeface="Wingdings" panose="05000000000000000000" pitchFamily="2" charset="2"/>
              </a:rPr>
              <a:t> eiland </a:t>
            </a:r>
            <a:r>
              <a:rPr lang="nl-BE" dirty="0" smtClean="0"/>
              <a:t>en </a:t>
            </a:r>
            <a:r>
              <a:rPr lang="nl-BE" dirty="0" err="1" smtClean="0"/>
              <a:t>Lundey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 papegaaiduikers spotten</a:t>
            </a:r>
            <a:endParaRPr lang="nl-BE" dirty="0" smtClean="0"/>
          </a:p>
          <a:p>
            <a:r>
              <a:rPr lang="nl-BE" dirty="0" smtClean="0"/>
              <a:t>Eten: - ‘s middags: broodje</a:t>
            </a:r>
          </a:p>
          <a:p>
            <a:pPr marL="537210" lvl="1" indent="0">
              <a:buNone/>
            </a:pPr>
            <a:r>
              <a:rPr lang="nl-BE" dirty="0"/>
              <a:t>	 </a:t>
            </a:r>
            <a:r>
              <a:rPr lang="nl-BE" dirty="0" smtClean="0"/>
              <a:t>     - ‘s avonds: in het hotel</a:t>
            </a:r>
          </a:p>
          <a:p>
            <a:pPr marL="537210" lvl="1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271630"/>
            <a:ext cx="3635896" cy="25639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9"/>
          <a:stretch/>
        </p:blipFill>
        <p:spPr>
          <a:xfrm>
            <a:off x="0" y="3895700"/>
            <a:ext cx="4762500" cy="2962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mtClean="0"/>
              <a:t>Maandag 27/7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Koffers pakken en klaarmaken voor vlucht</a:t>
            </a:r>
          </a:p>
          <a:p>
            <a:r>
              <a:rPr lang="nl-BE" dirty="0" smtClean="0"/>
              <a:t>Vlucht Reykjavik (KEF) – Londen </a:t>
            </a:r>
            <a:r>
              <a:rPr lang="nl-BE" dirty="0" err="1" smtClean="0"/>
              <a:t>Gatwick</a:t>
            </a:r>
            <a:endParaRPr lang="nl-BE" dirty="0" smtClean="0"/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vertrek: 6h45 en aankomst 10h50</a:t>
            </a:r>
          </a:p>
          <a:p>
            <a:r>
              <a:rPr lang="nl-BE" dirty="0" smtClean="0"/>
              <a:t>Vlucht Londen </a:t>
            </a:r>
            <a:r>
              <a:rPr lang="nl-BE" dirty="0" err="1" smtClean="0"/>
              <a:t>Gatwick</a:t>
            </a:r>
            <a:r>
              <a:rPr lang="nl-BE" dirty="0" smtClean="0"/>
              <a:t> – Brussel</a:t>
            </a:r>
          </a:p>
          <a:p>
            <a:pPr marL="64008" indent="0">
              <a:buNone/>
            </a:pPr>
            <a:r>
              <a:rPr lang="nl-BE" dirty="0"/>
              <a:t> </a:t>
            </a:r>
            <a:r>
              <a:rPr lang="nl-BE" dirty="0" smtClean="0">
                <a:sym typeface="Wingdings" panose="05000000000000000000" pitchFamily="2" charset="2"/>
              </a:rPr>
              <a:t> vertrek: 14h05 </a:t>
            </a:r>
            <a:r>
              <a:rPr lang="nl-BE" smtClean="0">
                <a:sym typeface="Wingdings" panose="05000000000000000000" pitchFamily="2" charset="2"/>
              </a:rPr>
              <a:t>en aankomst: 16h10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Dit is onze reis naar Reykjavik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3782"/>
            <a:ext cx="3960440" cy="28653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4669532" cy="2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Korte verkenning met Reykjavik​</a:t>
            </a:r>
            <a:br>
              <a:rPr lang="nl-BE" dirty="0" smtClean="0"/>
            </a:br>
            <a:r>
              <a:rPr lang="nl-BE" dirty="0" smtClean="0"/>
              <a:t> 	</a:t>
            </a:r>
            <a:endParaRPr lang="nl-BE" dirty="0"/>
          </a:p>
        </p:txBody>
      </p:sp>
      <p:pic>
        <p:nvPicPr>
          <p:cNvPr id="4" name="Tijdelijke aanduiding voor inhoud 3" descr="reykjav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220141" cy="2808312"/>
          </a:xfrm>
        </p:spPr>
      </p:pic>
      <p:pic>
        <p:nvPicPr>
          <p:cNvPr id="5" name="Afbeelding 4" descr="reykjav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168" y="4229993"/>
            <a:ext cx="7488832" cy="26280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Natuur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 goed als geen </a:t>
            </a:r>
            <a:r>
              <a:rPr lang="nl-NL" dirty="0" smtClean="0"/>
              <a:t>bomen, resterende </a:t>
            </a:r>
            <a:r>
              <a:rPr lang="nl-NL" dirty="0" smtClean="0"/>
              <a:t>bomen zijn </a:t>
            </a:r>
            <a:r>
              <a:rPr lang="nl-NL" dirty="0" smtClean="0"/>
              <a:t>aangeplant</a:t>
            </a:r>
            <a:endParaRPr lang="nl-BE" dirty="0" smtClean="0"/>
          </a:p>
          <a:p>
            <a:r>
              <a:rPr lang="nl-NL" dirty="0" smtClean="0"/>
              <a:t>De Vikingen kapten </a:t>
            </a:r>
            <a:r>
              <a:rPr lang="nl-NL" dirty="0" smtClean="0"/>
              <a:t>oorspronkelijke </a:t>
            </a:r>
            <a:r>
              <a:rPr lang="nl-NL" dirty="0" smtClean="0"/>
              <a:t>bomen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hadden </a:t>
            </a:r>
            <a:r>
              <a:rPr lang="nl-NL" dirty="0"/>
              <a:t>hout nodig voor </a:t>
            </a:r>
            <a:r>
              <a:rPr lang="nl-NL" dirty="0" smtClean="0"/>
              <a:t>hun </a:t>
            </a:r>
            <a:r>
              <a:rPr lang="nl-NL" dirty="0" smtClean="0"/>
              <a:t>			huizen </a:t>
            </a:r>
          </a:p>
          <a:p>
            <a:pPr marL="64008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 hadden ruimte </a:t>
            </a:r>
            <a:r>
              <a:rPr lang="nl-NL" dirty="0" smtClean="0"/>
              <a:t>nodig </a:t>
            </a:r>
            <a:r>
              <a:rPr lang="nl-NL" dirty="0" smtClean="0"/>
              <a:t>om </a:t>
            </a:r>
            <a:r>
              <a:rPr lang="nl-NL" dirty="0" smtClean="0"/>
              <a:t>te </a:t>
            </a:r>
            <a:r>
              <a:rPr lang="nl-NL" dirty="0" smtClean="0"/>
              <a:t>			kunnen </a:t>
            </a:r>
            <a:r>
              <a:rPr lang="nl-NL" dirty="0" smtClean="0"/>
              <a:t>leven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Dieren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490408"/>
          </a:xfrm>
        </p:spPr>
        <p:txBody>
          <a:bodyPr>
            <a:noAutofit/>
          </a:bodyPr>
          <a:lstStyle/>
          <a:p>
            <a:r>
              <a:rPr lang="nl-NL" dirty="0" smtClean="0"/>
              <a:t>Niet veel zoogdieren, </a:t>
            </a:r>
            <a:r>
              <a:rPr lang="nl-NL" dirty="0" smtClean="0"/>
              <a:t>weinig </a:t>
            </a:r>
            <a:r>
              <a:rPr lang="nl-NL" dirty="0" smtClean="0"/>
              <a:t>soorten zijn bestand tegen </a:t>
            </a:r>
            <a:r>
              <a:rPr lang="nl-NL" dirty="0" smtClean="0"/>
              <a:t>barre </a:t>
            </a:r>
            <a:r>
              <a:rPr lang="nl-NL" dirty="0" smtClean="0"/>
              <a:t>winterweer en </a:t>
            </a:r>
            <a:r>
              <a:rPr lang="nl-NL" dirty="0" smtClean="0"/>
              <a:t>koude </a:t>
            </a:r>
            <a:r>
              <a:rPr lang="nl-NL" dirty="0" smtClean="0"/>
              <a:t>wind- en regenvlagen.</a:t>
            </a:r>
            <a:endParaRPr lang="nl-BE" dirty="0" smtClean="0"/>
          </a:p>
          <a:p>
            <a:r>
              <a:rPr lang="nl-NL" dirty="0" smtClean="0"/>
              <a:t>Wel leven er poolvossen, nertsen, rendieren en konijnen in het wild…</a:t>
            </a:r>
          </a:p>
          <a:p>
            <a:r>
              <a:rPr lang="nl-NL" dirty="0" smtClean="0"/>
              <a:t>Soms komen er op het drijfijs vanuit Groenland ijsberen.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Dieren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82808"/>
            <a:ext cx="8964488" cy="4572000"/>
          </a:xfrm>
        </p:spPr>
        <p:txBody>
          <a:bodyPr>
            <a:normAutofit/>
          </a:bodyPr>
          <a:lstStyle/>
          <a:p>
            <a:r>
              <a:rPr lang="nl-NL" dirty="0" smtClean="0"/>
              <a:t>Muizen en ratten </a:t>
            </a:r>
            <a:r>
              <a:rPr lang="nl-NL" dirty="0" smtClean="0"/>
              <a:t>en andere ongewenste diersoorten meegekomen </a:t>
            </a:r>
            <a:r>
              <a:rPr lang="nl-NL" dirty="0" smtClean="0"/>
              <a:t>als verstekeling met de </a:t>
            </a:r>
            <a:r>
              <a:rPr lang="nl-NL" dirty="0" smtClean="0"/>
              <a:t>Vikingen</a:t>
            </a:r>
          </a:p>
          <a:p>
            <a:r>
              <a:rPr lang="nl-NL" dirty="0" err="1" smtClean="0"/>
              <a:t>Ijslandse</a:t>
            </a:r>
            <a:r>
              <a:rPr lang="nl-NL" dirty="0" smtClean="0"/>
              <a:t> </a:t>
            </a:r>
            <a:r>
              <a:rPr lang="nl-NL" dirty="0" smtClean="0"/>
              <a:t>huisjesslakken of mieren bestaan niet. Wel </a:t>
            </a:r>
            <a:r>
              <a:rPr lang="nl-NL" dirty="0" smtClean="0"/>
              <a:t>bijen</a:t>
            </a:r>
            <a:r>
              <a:rPr lang="nl-NL" dirty="0" smtClean="0"/>
              <a:t>, wespen, </a:t>
            </a:r>
            <a:r>
              <a:rPr lang="nl-NL" dirty="0" smtClean="0"/>
              <a:t>muggen…</a:t>
            </a:r>
          </a:p>
          <a:p>
            <a:r>
              <a:rPr lang="nl-NL" dirty="0" smtClean="0"/>
              <a:t>De </a:t>
            </a:r>
            <a:r>
              <a:rPr lang="nl-NL" dirty="0" smtClean="0"/>
              <a:t>dieren die niet in het wild leven, zijn het vee, </a:t>
            </a:r>
            <a:r>
              <a:rPr lang="nl-NL" dirty="0" smtClean="0"/>
              <a:t>belangrijkste </a:t>
            </a:r>
            <a:r>
              <a:rPr lang="nl-NL" dirty="0" smtClean="0"/>
              <a:t>zijn </a:t>
            </a:r>
            <a:r>
              <a:rPr lang="nl-NL" dirty="0" smtClean="0"/>
              <a:t>paarden &amp; schapen</a:t>
            </a:r>
            <a:r>
              <a:rPr lang="nl-NL" dirty="0" smtClean="0"/>
              <a:t>.</a:t>
            </a:r>
            <a:endParaRPr lang="nl-B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  <a:ln w="111125" cap="rnd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NL" i="1" dirty="0" smtClean="0"/>
              <a:t>Weetje: Als de </a:t>
            </a:r>
            <a:r>
              <a:rPr lang="nl-NL" i="1" dirty="0" err="1" smtClean="0"/>
              <a:t>Ijslandpaarden</a:t>
            </a:r>
            <a:r>
              <a:rPr lang="nl-NL" i="1" dirty="0" smtClean="0"/>
              <a:t> </a:t>
            </a:r>
            <a:r>
              <a:rPr lang="nl-NL" i="1" dirty="0" err="1" smtClean="0"/>
              <a:t>Ijsland</a:t>
            </a:r>
            <a:r>
              <a:rPr lang="nl-NL" i="1" dirty="0" smtClean="0"/>
              <a:t> eens verlaten, mogen ze nooit meer terugkomen. </a:t>
            </a:r>
            <a:br>
              <a:rPr lang="nl-NL" i="1" dirty="0" smtClean="0"/>
            </a:br>
            <a:r>
              <a:rPr lang="nl-NL" i="1" dirty="0" smtClean="0"/>
              <a:t>Onze paarden hebben namelijk ziektes die hun paarden niet </a:t>
            </a:r>
            <a:r>
              <a:rPr lang="nl-NL" i="1" dirty="0" err="1" smtClean="0"/>
              <a:t>hebben.Daardoor</a:t>
            </a:r>
            <a:r>
              <a:rPr lang="nl-NL" i="1" dirty="0" smtClean="0"/>
              <a:t> zijn ze niet bestand en mogen ze zeker niet besmet raken! Dus als er een kans is dat ze besmet zijn … </a:t>
            </a:r>
            <a:endParaRPr lang="nl-B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Belangrijkste economische sectoren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Opwekken van elektriciteit voor het vasteland en </a:t>
            </a:r>
            <a:r>
              <a:rPr lang="nl-NL" dirty="0" err="1" smtClean="0"/>
              <a:t>Ijsland</a:t>
            </a:r>
            <a:r>
              <a:rPr lang="nl-NL" dirty="0" smtClean="0"/>
              <a:t> zelf</a:t>
            </a:r>
            <a:r>
              <a:rPr lang="nl-NL" sz="3200" dirty="0" smtClean="0"/>
              <a:t>.</a:t>
            </a:r>
            <a:endParaRPr lang="nl-BE" sz="2000" dirty="0" smtClean="0"/>
          </a:p>
          <a:p>
            <a:pPr lvl="1"/>
            <a:r>
              <a:rPr lang="nl-NL" sz="2800" dirty="0" smtClean="0"/>
              <a:t> D.m.v. :warmwaterbronnen (rechtstreeks gevolg van het vulkanisch karakter van </a:t>
            </a:r>
            <a:r>
              <a:rPr lang="nl-NL" sz="2800" dirty="0" err="1" smtClean="0"/>
              <a:t>Ijsland.</a:t>
            </a:r>
            <a:endParaRPr lang="nl-BE" sz="1800" dirty="0" smtClean="0"/>
          </a:p>
          <a:p>
            <a:pPr lvl="2"/>
            <a:r>
              <a:rPr lang="nl-NL" dirty="0" err="1" smtClean="0"/>
              <a:t>Eyjafjallajökull</a:t>
            </a:r>
            <a:r>
              <a:rPr lang="nl-NL" dirty="0" smtClean="0"/>
              <a:t> : 5 jaar geleden uitgebarsten.</a:t>
            </a:r>
            <a:endParaRPr lang="nl-BE" sz="1600" dirty="0" smtClean="0"/>
          </a:p>
          <a:p>
            <a:pPr lvl="2"/>
            <a:r>
              <a:rPr lang="nl-NL" dirty="0" smtClean="0"/>
              <a:t>Warmwaterbron: bv. Blue </a:t>
            </a:r>
            <a:r>
              <a:rPr lang="nl-NL" dirty="0" err="1" smtClean="0"/>
              <a:t>Lagoon</a:t>
            </a:r>
            <a:r>
              <a:rPr lang="nl-NL" dirty="0" smtClean="0"/>
              <a:t>.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Belangrijkste economische sectoren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sz="3200" dirty="0" smtClean="0"/>
              <a:t>Bankensector </a:t>
            </a:r>
            <a:endParaRPr lang="nl-BE" sz="2000" dirty="0" smtClean="0"/>
          </a:p>
          <a:p>
            <a:pPr lvl="1"/>
            <a:r>
              <a:rPr lang="nl-NL" sz="2800" dirty="0" err="1" smtClean="0"/>
              <a:t>Bijna-faillissement</a:t>
            </a:r>
            <a:r>
              <a:rPr lang="nl-NL" sz="2800" dirty="0" smtClean="0"/>
              <a:t> van het hele land.</a:t>
            </a:r>
            <a:endParaRPr lang="nl-BE" sz="1800" dirty="0" smtClean="0"/>
          </a:p>
          <a:p>
            <a:pPr lvl="1"/>
            <a:r>
              <a:rPr lang="nl-NL" sz="2800" dirty="0" smtClean="0"/>
              <a:t>Veel kosten voor de bevolking </a:t>
            </a:r>
            <a:endParaRPr lang="nl-BE" sz="1800" dirty="0" smtClean="0"/>
          </a:p>
          <a:p>
            <a:pPr lvl="0"/>
            <a:r>
              <a:rPr lang="nl-NL" sz="3200" dirty="0" smtClean="0"/>
              <a:t>Visserij</a:t>
            </a:r>
            <a:endParaRPr lang="nl-BE" sz="2000" dirty="0" smtClean="0"/>
          </a:p>
          <a:p>
            <a:pPr lvl="1"/>
            <a:r>
              <a:rPr lang="nl-NL" sz="2800" dirty="0" smtClean="0"/>
              <a:t>Visrijke visgrond.</a:t>
            </a:r>
            <a:endParaRPr lang="nl-BE" sz="1800" dirty="0" smtClean="0"/>
          </a:p>
          <a:p>
            <a:pPr lvl="1"/>
            <a:r>
              <a:rPr lang="nl-NL" sz="2800" dirty="0" smtClean="0"/>
              <a:t>Aan onze kust: vaak indicaties naar </a:t>
            </a:r>
            <a:r>
              <a:rPr lang="nl-NL" sz="2800" dirty="0" err="1" smtClean="0"/>
              <a:t>Ijsland</a:t>
            </a:r>
            <a:r>
              <a:rPr lang="nl-NL" sz="2800" dirty="0" smtClean="0"/>
              <a:t> </a:t>
            </a:r>
            <a:r>
              <a:rPr lang="nl-NL" sz="2800" dirty="0" smtClean="0">
                <a:sym typeface="Wingdings"/>
              </a:rPr>
              <a:t></a:t>
            </a:r>
            <a:r>
              <a:rPr lang="nl-NL" sz="2800" dirty="0" smtClean="0"/>
              <a:t> </a:t>
            </a:r>
            <a:r>
              <a:rPr lang="nl-NL" sz="2800" dirty="0" err="1" smtClean="0"/>
              <a:t>Ijslandvaardersplein…</a:t>
            </a:r>
            <a:endParaRPr lang="nl-BE" sz="1800" dirty="0" smtClean="0"/>
          </a:p>
          <a:p>
            <a:endParaRPr lang="nl-BE" sz="2000" dirty="0" smtClean="0"/>
          </a:p>
          <a:p>
            <a:pPr lvl="0"/>
            <a:r>
              <a:rPr lang="nl-NL" sz="3200" dirty="0" err="1" smtClean="0"/>
              <a:t>Tourisme</a:t>
            </a:r>
            <a:r>
              <a:rPr lang="nl-NL" sz="3200" dirty="0" smtClean="0"/>
              <a:t> (sinds ±15jaar)</a:t>
            </a:r>
            <a:endParaRPr lang="nl-BE" sz="2000" dirty="0" smtClean="0"/>
          </a:p>
          <a:p>
            <a:pPr lvl="1"/>
            <a:r>
              <a:rPr lang="nl-NL" sz="2800" dirty="0" smtClean="0"/>
              <a:t>Door </a:t>
            </a:r>
            <a:r>
              <a:rPr lang="nl-NL" sz="2800" dirty="0" err="1" smtClean="0"/>
              <a:t>Ryanair</a:t>
            </a:r>
            <a:r>
              <a:rPr lang="nl-NL" sz="2800" dirty="0" smtClean="0"/>
              <a:t> en </a:t>
            </a:r>
            <a:r>
              <a:rPr lang="nl-NL" sz="2800" dirty="0" err="1" smtClean="0"/>
              <a:t>Icelandair</a:t>
            </a:r>
            <a:r>
              <a:rPr lang="nl-NL" sz="2800" dirty="0" smtClean="0"/>
              <a:t> ontsloten voor grote publiek.</a:t>
            </a:r>
            <a:endParaRPr lang="nl-BE" sz="1800" dirty="0" smtClean="0"/>
          </a:p>
          <a:p>
            <a:pPr>
              <a:buNone/>
            </a:pPr>
            <a:endParaRPr lang="nl-BE" sz="20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163</TotalTime>
  <Words>677</Words>
  <Application>Microsoft Office PowerPoint</Application>
  <PresentationFormat>Diavoorstelling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Century Gothic</vt:lpstr>
      <vt:lpstr>Verdana</vt:lpstr>
      <vt:lpstr>Wingdings</vt:lpstr>
      <vt:lpstr>Wingdings 2</vt:lpstr>
      <vt:lpstr>Verve</vt:lpstr>
      <vt:lpstr>REIS NAAR REYKJAVIK (IJSLAND)</vt:lpstr>
      <vt:lpstr>Korte verkenning met Reykjavik</vt:lpstr>
      <vt:lpstr>Korte verkenning met Reykjavik​   </vt:lpstr>
      <vt:lpstr>Natuur </vt:lpstr>
      <vt:lpstr>Dieren </vt:lpstr>
      <vt:lpstr>Dieren </vt:lpstr>
      <vt:lpstr>PowerPoint-presentatie</vt:lpstr>
      <vt:lpstr>Belangrijkste economische sectoren</vt:lpstr>
      <vt:lpstr>Belangrijkste economische sectoren</vt:lpstr>
      <vt:lpstr>Cultuur</vt:lpstr>
      <vt:lpstr>Cultuur </vt:lpstr>
      <vt:lpstr>Cultuur </vt:lpstr>
      <vt:lpstr>Vrijdag 17/7</vt:lpstr>
      <vt:lpstr>Zaterdag 18/7</vt:lpstr>
      <vt:lpstr>Zondag 19/7</vt:lpstr>
      <vt:lpstr>Maandag 20/7</vt:lpstr>
      <vt:lpstr>Dinsdag 21/7</vt:lpstr>
      <vt:lpstr>Woensdag 22/7</vt:lpstr>
      <vt:lpstr>Donderdag 23/7</vt:lpstr>
      <vt:lpstr>Vrijdag 24/7</vt:lpstr>
      <vt:lpstr>Zaterdag 25/7</vt:lpstr>
      <vt:lpstr>Zondag 26/7</vt:lpstr>
      <vt:lpstr>Maandag 27/7</vt:lpstr>
      <vt:lpstr>Dit is onze reis naar Reykjavik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REIS NAAR REYKJAVIK (IJSLAND)</dc:title>
  <dc:creator>Mieke</dc:creator>
  <cp:lastModifiedBy>soraya compernolle</cp:lastModifiedBy>
  <cp:revision>18</cp:revision>
  <dcterms:created xsi:type="dcterms:W3CDTF">2015-03-09T19:10:44Z</dcterms:created>
  <dcterms:modified xsi:type="dcterms:W3CDTF">2015-03-10T20:06:12Z</dcterms:modified>
</cp:coreProperties>
</file>