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451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70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03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89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93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04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3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05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8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72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9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E3EE-E57F-4B3A-8B60-BAD2876DB7A6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0FE0-4E42-4B50-B210-183667AE8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2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Helemaal alleen naar Egypte</a:t>
            </a:r>
            <a:endParaRPr lang="nl-BE" dirty="0"/>
          </a:p>
        </p:txBody>
      </p:sp>
      <p:pic>
        <p:nvPicPr>
          <p:cNvPr id="1026" name="Picture 2" descr="http://t2.gstatic.com/images?q=tbn:ANd9GcT1H24zdF8DGMIiddk73uRyJPEBJYbopX8urGIQ73BaX6umEEr5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71"/>
            <a:ext cx="10499838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" y="3886200"/>
            <a:ext cx="9252521" cy="1752600"/>
          </a:xfrm>
        </p:spPr>
        <p:txBody>
          <a:bodyPr>
            <a:noAutofit/>
          </a:bodyPr>
          <a:lstStyle/>
          <a:p>
            <a:r>
              <a:rPr lang="nl-BE" sz="8000" b="1" dirty="0" smtClean="0">
                <a:solidFill>
                  <a:schemeClr val="tx1"/>
                </a:solidFill>
              </a:rPr>
              <a:t>Mijn reis naar Egypte</a:t>
            </a:r>
            <a:endParaRPr lang="nl-BE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54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6330"/>
            <a:ext cx="7380312" cy="656759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>
                <a:latin typeface="+mn-lt"/>
                <a:ea typeface="+mn-ea"/>
                <a:cs typeface="+mn-cs"/>
              </a:rPr>
              <a:t>Luxor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987824" y="1340768"/>
            <a:ext cx="223224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32" y="3757316"/>
            <a:ext cx="3335368" cy="31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4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5" y="0"/>
            <a:ext cx="7100878" cy="482859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 err="1">
                <a:latin typeface="+mn-lt"/>
                <a:ea typeface="+mn-ea"/>
                <a:cs typeface="+mn-cs"/>
              </a:rPr>
              <a:t>Iberotel</a:t>
            </a:r>
            <a:r>
              <a:rPr lang="nl-BE" sz="8000" b="1" dirty="0">
                <a:latin typeface="+mn-lt"/>
                <a:ea typeface="+mn-ea"/>
                <a:cs typeface="+mn-cs"/>
              </a:rPr>
              <a:t> / 4 sterren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071"/>
            <a:ext cx="4019643" cy="26171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55" y="1700808"/>
            <a:ext cx="3583245" cy="23758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54828"/>
            <a:ext cx="5527873" cy="28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2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52027"/>
              </p:ext>
            </p:extLst>
          </p:nvPr>
        </p:nvGraphicFramePr>
        <p:xfrm>
          <a:off x="0" y="-5"/>
          <a:ext cx="9144001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405"/>
                <a:gridCol w="2092053"/>
                <a:gridCol w="2254497"/>
                <a:gridCol w="2029046"/>
              </a:tblGrid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dirty="0">
                          <a:effectLst/>
                        </a:rPr>
                        <a:t>Zaterdag 15 juni 2013</a:t>
                      </a:r>
                      <a:endParaRPr lang="nl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44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Vlucht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Vertrek te Brussel  06:55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Aankomst te Luxor  12:20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Vervoer naar het hotel</a:t>
                      </a:r>
                      <a:endParaRPr lang="nl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Uitrusten na de vlucht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44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Verkennen van hotel en omgeving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Zondag 16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Quads rijden 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 de namiddag 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25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Klank- en lichtspel Karnak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‘s avonds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75min.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30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Vervoer heen/terug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Maandag  17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Westbank A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Vertrek 07:00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Terug  13:00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52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Vervoer heen/terug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Sharia el Karnak bazaar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 de namiddag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± 100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Dinsdag</a:t>
                      </a:r>
                      <a:r>
                        <a:rPr lang="nl-BE" sz="800">
                          <a:effectLst/>
                        </a:rPr>
                        <a:t> </a:t>
                      </a:r>
                      <a:r>
                        <a:rPr lang="nl-BE" sz="900">
                          <a:effectLst/>
                        </a:rPr>
                        <a:t>18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Minicruise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Vertrek 07:00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Terug 19:30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70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Vervoer heen/terug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Woensdag 19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Kamelentocht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 de namiddag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2uur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17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Vervoer heen/terug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Donderdag 20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 het hotel blijven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Vrijdag 21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44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Tempels van Karnak en Luxor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Vertrek 08:00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Terug 12:30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39 euro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Vervoer heen/terug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Inbegrepen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2434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Zaterdag 22 juni 2013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effectLst/>
                        </a:rPr>
                        <a:t>Prijs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44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Vlucht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Vertrek te Luxor 12:35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Aankomst te Brussel 20:00</a:t>
                      </a:r>
                      <a:endParaRPr lang="nl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Inbegrepen </a:t>
                      </a:r>
                      <a:endParaRPr lang="nl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46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8000" b="1" dirty="0">
                <a:latin typeface="+mn-lt"/>
                <a:ea typeface="+mn-ea"/>
                <a:cs typeface="+mn-cs"/>
              </a:rPr>
              <a:t>Activiteiten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6" y="1648201"/>
            <a:ext cx="8871722" cy="520797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000" b="1" dirty="0" smtClean="0"/>
              <a:t>Dag 2: klank- en lichtspel </a:t>
            </a:r>
            <a:r>
              <a:rPr lang="nl-BE" sz="3000" b="1" dirty="0" err="1" smtClean="0"/>
              <a:t>Karnak</a:t>
            </a:r>
            <a:r>
              <a:rPr lang="nl-BE" sz="3000" b="1" dirty="0" smtClean="0"/>
              <a:t> + quads rijden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50" y="4352387"/>
            <a:ext cx="2774150" cy="25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3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04435"/>
            <a:ext cx="5004049" cy="261501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r>
              <a:rPr lang="nl-BE" sz="3000" b="1" dirty="0"/>
              <a:t>Dag 3: De Kolossen van </a:t>
            </a:r>
            <a:r>
              <a:rPr lang="nl-BE" sz="3000" b="1" dirty="0" err="1"/>
              <a:t>Memnon</a:t>
            </a:r>
            <a:r>
              <a:rPr lang="nl-BE" sz="3000" b="1" dirty="0"/>
              <a:t>, de Vallei der Koningen en Koninginnen, de Tempel van Hatsjepsoet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697"/>
            <a:ext cx="4932040" cy="36990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419454"/>
            <a:ext cx="4716016" cy="34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3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r>
              <a:rPr lang="nl-BE" sz="3000" b="1" dirty="0"/>
              <a:t>Dag 4: Minicruise - Tempel van </a:t>
            </a:r>
            <a:r>
              <a:rPr lang="nl-BE" sz="3000" b="1" dirty="0" err="1"/>
              <a:t>Denderah</a:t>
            </a:r>
            <a:endParaRPr lang="nl-BE" sz="3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" y="1196752"/>
            <a:ext cx="90147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0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r>
              <a:rPr lang="nl-BE" sz="3000" b="1" dirty="0"/>
              <a:t>Dag 5: Kamelentocht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" y="1117676"/>
            <a:ext cx="8979278" cy="57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6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nl-BE" sz="3000" b="1" dirty="0"/>
              <a:t>Dag 7: Tempels van </a:t>
            </a:r>
            <a:r>
              <a:rPr lang="nl-BE" sz="3000" b="1" dirty="0" err="1"/>
              <a:t>Karnak</a:t>
            </a:r>
            <a:r>
              <a:rPr lang="nl-BE" sz="3000" b="1" dirty="0"/>
              <a:t> en Luxor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60" y="3446806"/>
            <a:ext cx="5126112" cy="3411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0" y="3737975"/>
            <a:ext cx="4591270" cy="30719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0" y="1035946"/>
            <a:ext cx="5455366" cy="27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59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217</Words>
  <Application>Microsoft Office PowerPoint</Application>
  <PresentationFormat>Diavoorstelling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Helemaal alleen naar Egypte</vt:lpstr>
      <vt:lpstr>Luxor</vt:lpstr>
      <vt:lpstr>Iberotel / 4 sterren</vt:lpstr>
      <vt:lpstr>PowerPoint-presentatie</vt:lpstr>
      <vt:lpstr>Activiteiten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Helemaal alleen naar Egypte</dc:title>
  <dc:creator>Gebruiker</dc:creator>
  <cp:lastModifiedBy>Gebruiker</cp:lastModifiedBy>
  <cp:revision>10</cp:revision>
  <dcterms:created xsi:type="dcterms:W3CDTF">2013-02-28T16:09:05Z</dcterms:created>
  <dcterms:modified xsi:type="dcterms:W3CDTF">2013-03-03T14:50:52Z</dcterms:modified>
</cp:coreProperties>
</file>