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6" autoAdjust="0"/>
    <p:restoredTop sz="94186" autoAdjust="0"/>
  </p:normalViewPr>
  <p:slideViewPr>
    <p:cSldViewPr>
      <p:cViewPr>
        <p:scale>
          <a:sx n="70" d="100"/>
          <a:sy n="70" d="100"/>
        </p:scale>
        <p:origin x="-1386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18F23C-979C-4534-861B-12516997B665}" type="datetimeFigureOut">
              <a:rPr lang="nl-BE" smtClean="0"/>
              <a:t>12/05/2014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BA26CB-1130-441E-ADE2-1A8D3C709E36}" type="slidenum">
              <a:rPr lang="nl-BE" smtClean="0"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BA26CB-1130-441E-ADE2-1A8D3C709E36}" type="slidenum">
              <a:rPr lang="nl-BE" smtClean="0"/>
              <a:t>1</a:t>
            </a:fld>
            <a:endParaRPr lang="nl-B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9047A-9508-4BDE-854A-4D77549A3694}" type="datetimeFigureOut">
              <a:rPr lang="nl-BE" smtClean="0"/>
              <a:t>12/05/2014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A7FC9-7DAA-4414-9373-F584BF83B144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9047A-9508-4BDE-854A-4D77549A3694}" type="datetimeFigureOut">
              <a:rPr lang="nl-BE" smtClean="0"/>
              <a:t>12/05/2014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A7FC9-7DAA-4414-9373-F584BF83B144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9047A-9508-4BDE-854A-4D77549A3694}" type="datetimeFigureOut">
              <a:rPr lang="nl-BE" smtClean="0"/>
              <a:t>12/05/2014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A7FC9-7DAA-4414-9373-F584BF83B144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9047A-9508-4BDE-854A-4D77549A3694}" type="datetimeFigureOut">
              <a:rPr lang="nl-BE" smtClean="0"/>
              <a:t>12/05/2014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A7FC9-7DAA-4414-9373-F584BF83B144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9047A-9508-4BDE-854A-4D77549A3694}" type="datetimeFigureOut">
              <a:rPr lang="nl-BE" smtClean="0"/>
              <a:t>12/05/2014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A7FC9-7DAA-4414-9373-F584BF83B144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9047A-9508-4BDE-854A-4D77549A3694}" type="datetimeFigureOut">
              <a:rPr lang="nl-BE" smtClean="0"/>
              <a:t>12/05/2014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A7FC9-7DAA-4414-9373-F584BF83B144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9047A-9508-4BDE-854A-4D77549A3694}" type="datetimeFigureOut">
              <a:rPr lang="nl-BE" smtClean="0"/>
              <a:t>12/05/2014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A7FC9-7DAA-4414-9373-F584BF83B144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9047A-9508-4BDE-854A-4D77549A3694}" type="datetimeFigureOut">
              <a:rPr lang="nl-BE" smtClean="0"/>
              <a:t>12/05/2014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A7FC9-7DAA-4414-9373-F584BF83B144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9047A-9508-4BDE-854A-4D77549A3694}" type="datetimeFigureOut">
              <a:rPr lang="nl-BE" smtClean="0"/>
              <a:t>12/05/2014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A7FC9-7DAA-4414-9373-F584BF83B144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9047A-9508-4BDE-854A-4D77549A3694}" type="datetimeFigureOut">
              <a:rPr lang="nl-BE" smtClean="0"/>
              <a:t>12/05/2014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A7FC9-7DAA-4414-9373-F584BF83B144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9047A-9508-4BDE-854A-4D77549A3694}" type="datetimeFigureOut">
              <a:rPr lang="nl-BE" smtClean="0"/>
              <a:t>12/05/2014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A7FC9-7DAA-4414-9373-F584BF83B144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9047A-9508-4BDE-854A-4D77549A3694}" type="datetimeFigureOut">
              <a:rPr lang="nl-BE" smtClean="0"/>
              <a:t>12/05/2014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A7FC9-7DAA-4414-9373-F584BF83B144}" type="slidenum">
              <a:rPr lang="nl-BE" smtClean="0"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Toneelaspect : mimiek </a:t>
            </a:r>
            <a:endParaRPr lang="nl-BE" dirty="0"/>
          </a:p>
        </p:txBody>
      </p:sp>
      <p:pic>
        <p:nvPicPr>
          <p:cNvPr id="4" name="Afbeelding 3" descr="Scan0001 (2).jpg"/>
          <p:cNvPicPr>
            <a:picLocks noChangeAspect="1"/>
          </p:cNvPicPr>
          <p:nvPr/>
        </p:nvPicPr>
        <p:blipFill>
          <a:blip r:embed="rId3" cstate="print"/>
          <a:srcRect l="44532" t="4521" r="11320" b="51032"/>
          <a:stretch>
            <a:fillRect/>
          </a:stretch>
        </p:blipFill>
        <p:spPr>
          <a:xfrm rot="16200000">
            <a:off x="2951819" y="1736813"/>
            <a:ext cx="2808313" cy="388843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Toneelaspect : decor  </a:t>
            </a:r>
            <a:endParaRPr lang="nl-BE" dirty="0"/>
          </a:p>
        </p:txBody>
      </p:sp>
      <p:pic>
        <p:nvPicPr>
          <p:cNvPr id="5" name="Afbeelding 4" descr="Scan0001 (2).jpg"/>
          <p:cNvPicPr>
            <a:picLocks noChangeAspect="1"/>
          </p:cNvPicPr>
          <p:nvPr/>
        </p:nvPicPr>
        <p:blipFill>
          <a:blip r:embed="rId2" cstate="print"/>
          <a:srcRect l="43125" t="57143" r="4483"/>
          <a:stretch>
            <a:fillRect/>
          </a:stretch>
        </p:blipFill>
        <p:spPr>
          <a:xfrm rot="16200000">
            <a:off x="451543" y="996729"/>
            <a:ext cx="3200355" cy="3600400"/>
          </a:xfrm>
          <a:prstGeom prst="rect">
            <a:avLst/>
          </a:prstGeom>
        </p:spPr>
      </p:pic>
      <p:pic>
        <p:nvPicPr>
          <p:cNvPr id="6" name="Afbeelding 5" descr="20140509_20125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95936" y="2564904"/>
            <a:ext cx="5040560" cy="302433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Toneelaspect : kostumering </a:t>
            </a:r>
            <a:endParaRPr lang="nl-BE" dirty="0"/>
          </a:p>
        </p:txBody>
      </p:sp>
      <p:pic>
        <p:nvPicPr>
          <p:cNvPr id="3" name="Afbeelding 2" descr="Scan0001 (2).jpg"/>
          <p:cNvPicPr>
            <a:picLocks noChangeAspect="1"/>
          </p:cNvPicPr>
          <p:nvPr/>
        </p:nvPicPr>
        <p:blipFill>
          <a:blip r:embed="rId2" cstate="print"/>
          <a:srcRect l="384" t="55553" r="58864" b="823"/>
          <a:stretch>
            <a:fillRect/>
          </a:stretch>
        </p:blipFill>
        <p:spPr>
          <a:xfrm rot="16200000">
            <a:off x="2846808" y="1193753"/>
            <a:ext cx="3672410" cy="540660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10</Words>
  <Application>Microsoft Office PowerPoint</Application>
  <PresentationFormat>Diavoorstelling (4:3)</PresentationFormat>
  <Paragraphs>4</Paragraphs>
  <Slides>3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4" baseType="lpstr">
      <vt:lpstr>Office-thema</vt:lpstr>
      <vt:lpstr>Toneelaspect : mimiek </vt:lpstr>
      <vt:lpstr>Toneelaspect : decor  </vt:lpstr>
      <vt:lpstr>Toneelaspect : kostumering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Toneelaspect : mimiek</dc:title>
  <dc:creator>Lotte</dc:creator>
  <cp:lastModifiedBy>Lotte</cp:lastModifiedBy>
  <cp:revision>3</cp:revision>
  <dcterms:created xsi:type="dcterms:W3CDTF">2014-05-12T15:49:06Z</dcterms:created>
  <dcterms:modified xsi:type="dcterms:W3CDTF">2014-05-12T16:05:22Z</dcterms:modified>
</cp:coreProperties>
</file>