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363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776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208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057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279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6224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251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149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94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556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625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9B95-C5FB-4C3A-884C-7652B7873478}" type="datetimeFigureOut">
              <a:rPr lang="nl-BE" smtClean="0"/>
              <a:t>4/03/2013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9FBB0-237C-49A1-BF55-9D0F9698E9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448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be/url?sa=i&amp;rct=j&amp;q=eurostar&amp;source=images&amp;cd=&amp;cad=rja&amp;docid=IZNR5K2Fq8h3OM&amp;tbnid=_fEt_ueJ4wvVjM:&amp;ved=0CAUQjRw&amp;url=http://www.hbvl.be/nieuws/economie/belga/extern-aantal-reizigers-eurostar-blijft-stabiel-ondanks-olympische-spelen.aspx&amp;ei=H_sgUajTGsaq4ASdhIHQDg&amp;bvm=bv.42553238,d.bGE&amp;psig=AFQjCNHkHXAPyEkISfD8P9hAybijB-LoAg&amp;ust=136120229417173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be/url?sa=i&amp;rct=j&amp;q=travelodge+kings+cross+royal+scot&amp;source=images&amp;cd=&amp;cad=rja&amp;docid=CfLVSGkSKbidEM&amp;tbnid=cBtWJ0aY3Ky9CM:&amp;ved=0CAUQjRw&amp;url=http://www.dilos.com/hotel/543/UK-England-GREATER-LONDON-London-Travelodge-London-Kings-Cross-Royal-Scot-Hotel&amp;ei=kPsgUeEG7IviBIuogYAB&amp;bvm=bv.42553238,d.bGE&amp;psig=AFQjCNHH46MmWzoeU8W3fw0YWsWpXQSDbA&amp;ust=136120244028169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be/url?sa=i&amp;rct=j&amp;q=metro+londen&amp;source=images&amp;cd=&amp;cad=rja&amp;docid=sMMtkGkgfrWLxM&amp;tbnid=6tQ1vaKZUx4v7M:&amp;ved=0CAUQjRw&amp;url=http://www.treinreiziger.nl/internationaal/bestemmingen/groot-britanie/metro_londen-141945&amp;ei=CPwgUaKdAe754QS_-YGIAQ&amp;bvm=bv.42553238,d.bGE&amp;psig=AFQjCNHJv0g5DuorT19guSDsfee6dV2GEw&amp;ust=136120254649857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be/url?sa=i&amp;rct=j&amp;q=tram+london&amp;source=images&amp;cd=&amp;cad=rja&amp;docid=rtqgu10vDEteBM&amp;tbnid=igcA1LT_uraFmM:&amp;ved=0CAUQjRw&amp;url=http://news.bbc.co.uk/2/hi/uk_news/1496073.stm&amp;ei=C_0gUeO7CYeM4gTEl4DgCQ&amp;bvm=bv.42553238,d.bGE&amp;psig=AFQjCNFWjhy3bb9nS8oGPMsOX6UGeP1hLw&amp;ust=1361202814491919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be/url?sa=i&amp;rct=j&amp;q=bus+london&amp;source=images&amp;cd=&amp;cad=rja&amp;docid=9bra04sGviIbTM&amp;tbnid=2B5UOw_mn8EdAM:&amp;ved=0CAUQjRw&amp;url=http://www.nowpublic.com/world/london-bus-workers-strike-0&amp;ei=0vwgUcfTEMnm4QTX6YH4DQ&amp;bvm=bv.42553238,d.bGE&amp;psig=AFQjCNHUzQl_FjGnO_HMryo0Urgol3oGLA&amp;ust=136120272573901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be/url?sa=i&amp;rct=j&amp;q=tower+bridge&amp;source=images&amp;cd=&amp;cad=rja&amp;docid=3pLl4zNBlfmcyM&amp;tbnid=8SwAsMV6Ei0nyM:&amp;ved=0CAUQjRw&amp;url=http://outandaboutinthecity.com/2012/11/02/weekly-photo-challenge-geometry/tower-bridge-in-london-at-night/&amp;ei=lC0iUZCeB4-HhQftuYDADw&amp;bvm=bv.42553238,d.bGE&amp;psig=AFQjCNGnr6J1debs-ndgbwXFYoFelJN7ng&amp;ust=1361280777972784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google.be/url?sa=i&amp;rct=j&amp;q=musical+charlie+and+the+chocolate+factory+&amp;source=images&amp;cd=&amp;cad=rja&amp;docid=6RKUXoKm5UIbqM&amp;tbnid=YfT5X1-tq6ptrM:&amp;ved=0CAUQjRw&amp;url=http://www.ticketmaster.co.uk/Charlie-and-the-Chocolate-Factory-tickets/artist/844247&amp;ei=YS4iUYbEFIWIhQf-5YBo&amp;bvm=bv.42553238,d.bGE&amp;psig=AFQjCNHIK6SSBuQ2f0OvQ5j-5ysQQJbAeQ&amp;ust=136128094036203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be/url?sa=i&amp;rct=j&amp;q=london+zoo+logo&amp;source=images&amp;cd=&amp;cad=rja&amp;docid=Pm_l5eu2S9V66M&amp;tbnid=Cqsb84LoF7SFBM:&amp;ved=0CAUQjRw&amp;url=http://www.barraclough-associates.com/work/zsl-london-zoo/&amp;ei=DC4iUYu_AYeFhQfUqoDoCA&amp;bvm=bv.42553238,d.bGE&amp;psig=AFQjCNH3NQ78cTQRhI7zIWJFH61B5K2vaw&amp;ust=1361280899767976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google.be/url?sa=i&amp;rct=j&amp;q=st+paul's+cathedral&amp;source=images&amp;cd=&amp;cad=rja&amp;docid=h0kJ73xTBxn07M&amp;tbnid=3Z_OATJqdB1U6M:&amp;ved=0CAUQjRw&amp;url=http://en.wikipedia.org/wiki/St_Paul's_Cathedral&amp;ei=ci0iUaeeCoTIhAeQtoCgAg&amp;bvm=bv.42553238,d.bGE&amp;psig=AFQjCNHSptH1HWPdo2E_FyovJ3iQKEF6Rg&amp;ust=1361280744266374" TargetMode="External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be/url?sa=i&amp;rct=j&amp;q=eurostar&amp;source=images&amp;cd=&amp;cad=rja&amp;docid=IZNR5K2Fq8h3OM&amp;tbnid=_fEt_ueJ4wvVjM:&amp;ved=0CAUQjRw&amp;url=http://www.hbvl.be/nieuws/economie/belga/extern-aantal-reizigers-eurostar-blijft-stabiel-ondanks-olympische-spelen.aspx&amp;ei=H_sgUajTGsaq4ASdhIHQDg&amp;bvm=bv.42553238,d.bGE&amp;psig=AFQjCNHkHXAPyEkISfD8P9hAybijB-LoAg&amp;ust=136120229417173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LONDEN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07/06/2013 – 14/06/2013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486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Heenreis</a:t>
            </a:r>
            <a:endParaRPr lang="nl-BE" u="sng" dirty="0"/>
          </a:p>
        </p:txBody>
      </p:sp>
      <p:pic>
        <p:nvPicPr>
          <p:cNvPr id="4" name="irc_mi" descr="http://s8.hbvl.be/ahimgpath/assets_img_gvl/2012/10/18/2395741/aantal-reizigers-eurostar-blijft-stabiel-ondanks-olympische-spelen-id3569606-1000x800-n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068960"/>
            <a:ext cx="3881295" cy="30195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1115616" y="1772816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l-BE" sz="2800" dirty="0" smtClean="0"/>
              <a:t>Met de </a:t>
            </a:r>
            <a:r>
              <a:rPr lang="nl-BE" sz="2800" dirty="0" err="1" smtClean="0"/>
              <a:t>Eurostar</a:t>
            </a:r>
            <a:r>
              <a:rPr lang="nl-BE" sz="2800" dirty="0" smtClean="0"/>
              <a:t> van Calais – Londen</a:t>
            </a:r>
          </a:p>
        </p:txBody>
      </p:sp>
    </p:spTree>
    <p:extLst>
      <p:ext uri="{BB962C8B-B14F-4D97-AF65-F5344CB8AC3E}">
        <p14:creationId xmlns:p14="http://schemas.microsoft.com/office/powerpoint/2010/main" val="38549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Hotel</a:t>
            </a:r>
            <a:endParaRPr lang="nl-BE" u="sng" dirty="0"/>
          </a:p>
        </p:txBody>
      </p:sp>
      <p:pic>
        <p:nvPicPr>
          <p:cNvPr id="4" name="irc_mi" descr="http://www.dilos.com/picture/hotel/12219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96952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539552" y="1700808"/>
            <a:ext cx="51125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/>
              <a:t>Hotel Travelodge Kings Cross Royal Scot</a:t>
            </a:r>
            <a:endParaRPr lang="nl-BE" sz="3200" dirty="0"/>
          </a:p>
          <a:p>
            <a:pPr marL="285750" indent="-285750">
              <a:buFont typeface="Arial" pitchFamily="34" charset="0"/>
              <a:buChar char="•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607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Verplaatsingen binnen Londen</a:t>
            </a:r>
            <a:endParaRPr lang="nl-BE" u="sng" dirty="0"/>
          </a:p>
        </p:txBody>
      </p:sp>
      <p:pic>
        <p:nvPicPr>
          <p:cNvPr id="4" name="irc_mi" descr="http://www.treinreiziger.nl/userfiles/image/artikel/600/Londen_metro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556792"/>
            <a:ext cx="1854874" cy="1477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" name="irc_mi" descr="http://media.nowpublic.net/images/7e/f/7ef86c66a4a330114183d5dae3f258ea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409070"/>
            <a:ext cx="1800200" cy="13160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irc_mi" descr="http://news.bbc.co.uk/olmedia/1495000/images/_1496073_londontram300.jp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5085184"/>
            <a:ext cx="1800200" cy="1152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611560" y="1988840"/>
            <a:ext cx="31683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l-BE" sz="3200" dirty="0" smtClean="0"/>
              <a:t>Metro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l-BE" sz="3200" dirty="0" smtClean="0"/>
              <a:t>Bus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l-BE" sz="3200" dirty="0" smtClean="0"/>
              <a:t>Tram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l-BE" sz="3200" dirty="0" smtClean="0"/>
              <a:t>….</a:t>
            </a:r>
          </a:p>
          <a:p>
            <a:endParaRPr lang="nl-BE" sz="2400" dirty="0"/>
          </a:p>
        </p:txBody>
      </p:sp>
      <p:sp>
        <p:nvSpPr>
          <p:cNvPr id="8" name="PIJL-RECHTS 7"/>
          <p:cNvSpPr/>
          <p:nvPr/>
        </p:nvSpPr>
        <p:spPr>
          <a:xfrm>
            <a:off x="739803" y="4807894"/>
            <a:ext cx="21602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kstvak 8"/>
          <p:cNvSpPr txBox="1"/>
          <p:nvPr/>
        </p:nvSpPr>
        <p:spPr>
          <a:xfrm>
            <a:off x="1331640" y="4623519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 smtClean="0"/>
              <a:t>Met Londen Travelcard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11425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Activiteiten</a:t>
            </a:r>
            <a:endParaRPr lang="nl-BE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Madam </a:t>
            </a:r>
            <a:r>
              <a:rPr lang="nl-BE" dirty="0" err="1" smtClean="0"/>
              <a:t>Tussaud</a:t>
            </a:r>
            <a:endParaRPr lang="nl-BE" dirty="0" smtClean="0"/>
          </a:p>
          <a:p>
            <a:r>
              <a:rPr lang="nl-BE" dirty="0" smtClean="0"/>
              <a:t>St </a:t>
            </a:r>
            <a:r>
              <a:rPr lang="nl-BE" dirty="0" err="1"/>
              <a:t>Paul’s</a:t>
            </a:r>
            <a:r>
              <a:rPr lang="nl-BE" dirty="0"/>
              <a:t> </a:t>
            </a:r>
            <a:r>
              <a:rPr lang="nl-BE" dirty="0" err="1" smtClean="0"/>
              <a:t>Cathedral</a:t>
            </a:r>
            <a:endParaRPr lang="nl-BE" dirty="0" smtClean="0"/>
          </a:p>
          <a:p>
            <a:r>
              <a:rPr lang="nl-BE" dirty="0" err="1" smtClean="0"/>
              <a:t>Tower</a:t>
            </a:r>
            <a:r>
              <a:rPr lang="nl-BE" dirty="0" smtClean="0"/>
              <a:t> Bridge</a:t>
            </a:r>
          </a:p>
          <a:p>
            <a:r>
              <a:rPr lang="nl-BE" dirty="0" err="1" smtClean="0"/>
              <a:t>Tower</a:t>
            </a:r>
            <a:r>
              <a:rPr lang="nl-BE" dirty="0" smtClean="0"/>
              <a:t> </a:t>
            </a:r>
            <a:r>
              <a:rPr lang="nl-BE" dirty="0"/>
              <a:t>of </a:t>
            </a:r>
            <a:r>
              <a:rPr lang="nl-BE" dirty="0" smtClean="0"/>
              <a:t>London</a:t>
            </a:r>
          </a:p>
          <a:p>
            <a:r>
              <a:rPr lang="nl-BE" dirty="0" smtClean="0"/>
              <a:t>London Zoo</a:t>
            </a:r>
          </a:p>
          <a:p>
            <a:r>
              <a:rPr lang="nl-BE" dirty="0" smtClean="0"/>
              <a:t>Musical</a:t>
            </a:r>
            <a:r>
              <a:rPr lang="nl-BE" dirty="0"/>
              <a:t>: </a:t>
            </a:r>
            <a:r>
              <a:rPr lang="nl-BE" dirty="0" err="1"/>
              <a:t>Charlie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the Chocolate </a:t>
            </a:r>
            <a:r>
              <a:rPr lang="nl-BE" dirty="0" err="1" smtClean="0"/>
              <a:t>Factory</a:t>
            </a:r>
            <a:endParaRPr lang="nl-BE" dirty="0" smtClean="0"/>
          </a:p>
          <a:p>
            <a:r>
              <a:rPr lang="nl-BE" dirty="0" err="1" smtClean="0"/>
              <a:t>Buckingham</a:t>
            </a:r>
            <a:r>
              <a:rPr lang="nl-BE" dirty="0" smtClean="0"/>
              <a:t> </a:t>
            </a:r>
            <a:r>
              <a:rPr lang="nl-BE" dirty="0" err="1" smtClean="0"/>
              <a:t>Place</a:t>
            </a:r>
            <a:endParaRPr lang="nl-BE" dirty="0"/>
          </a:p>
          <a:p>
            <a:r>
              <a:rPr lang="nl-BE" dirty="0" smtClean="0"/>
              <a:t>…</a:t>
            </a:r>
            <a:endParaRPr lang="nl-BE" dirty="0"/>
          </a:p>
          <a:p>
            <a:endParaRPr lang="nl-BE" dirty="0"/>
          </a:p>
        </p:txBody>
      </p:sp>
      <p:pic>
        <p:nvPicPr>
          <p:cNvPr id="4" name="irc_mi" descr="http://media.ticketmaster.co.uk/tm/en-gb/dbimages/34936a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709" y="2132856"/>
            <a:ext cx="1699260" cy="1250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rc_mi" descr="http://upload.wikimedia.org/wikipedia/commons/thumb/9/9b/Cathédrale_St-Paul_-_entrée_principale.jpg/220px-Cathédrale_St-Paul_-_entrée_principale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3201"/>
            <a:ext cx="1703705" cy="1310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www.barraclough-associates.com/wp-content/uploads/2011/10/London-Zoo-logo-green.jp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2042"/>
            <a:ext cx="1711325" cy="1069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t0.gstatic.com/images?q=tbn:ANd9GcT4wPNJa_H9zIikvcZ1hADITPebrIzZyJgPxbhviSE-ZzVAbQop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709" y="5013176"/>
            <a:ext cx="1701800" cy="1129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83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u="sng" dirty="0" smtClean="0"/>
              <a:t>Terugreis</a:t>
            </a:r>
            <a:endParaRPr lang="nl-BE" u="sng" dirty="0"/>
          </a:p>
        </p:txBody>
      </p:sp>
      <p:pic>
        <p:nvPicPr>
          <p:cNvPr id="4" name="irc_mi" descr="http://s8.hbvl.be/ahimgpath/assets_img_gvl/2012/10/18/2395741/aantal-reizigers-eurostar-blijft-stabiel-ondanks-olympische-spelen-id3569606-1000x800-n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573016"/>
            <a:ext cx="3233223" cy="25155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899592" y="1808732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l-BE" sz="3200" dirty="0" smtClean="0"/>
              <a:t>Met de </a:t>
            </a:r>
            <a:r>
              <a:rPr lang="nl-BE" sz="3200" dirty="0" err="1" smtClean="0"/>
              <a:t>Eurostar</a:t>
            </a:r>
            <a:r>
              <a:rPr lang="nl-BE" sz="3200" dirty="0" smtClean="0"/>
              <a:t> van Londen - Calais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20589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Office PowerPoint</Application>
  <PresentationFormat>Diavoorstelling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LONDEN</vt:lpstr>
      <vt:lpstr>Heenreis</vt:lpstr>
      <vt:lpstr>Hotel</vt:lpstr>
      <vt:lpstr>Verplaatsingen binnen Londen</vt:lpstr>
      <vt:lpstr>Activiteiten</vt:lpstr>
      <vt:lpstr>Terugreis</vt:lpstr>
    </vt:vector>
  </TitlesOfParts>
  <Company>Sint-Michiel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LONDEN</dc:title>
  <dc:creator>student</dc:creator>
  <cp:lastModifiedBy>student</cp:lastModifiedBy>
  <cp:revision>2</cp:revision>
  <dcterms:created xsi:type="dcterms:W3CDTF">2013-03-04T11:19:38Z</dcterms:created>
  <dcterms:modified xsi:type="dcterms:W3CDTF">2013-03-04T11:33:59Z</dcterms:modified>
</cp:coreProperties>
</file>