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82DB53-D633-4872-8CDF-05EB473790D5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47E51C-5478-4054-AC30-9848F4B410D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dn.dutchcowboys.nl/images/upload/1139610654worldpress%20foto%202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4381500" cy="2933701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0" y="3286124"/>
            <a:ext cx="80265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dirty="0" smtClean="0"/>
              <a:t>fotograaf </a:t>
            </a:r>
            <a:r>
              <a:rPr lang="nl-NL" dirty="0" err="1" smtClean="0"/>
              <a:t>Finbarr</a:t>
            </a:r>
            <a:r>
              <a:rPr lang="nl-NL" dirty="0" smtClean="0"/>
              <a:t> </a:t>
            </a:r>
            <a:r>
              <a:rPr lang="nl-NL" dirty="0" err="1" smtClean="0"/>
              <a:t>O’Reilly</a:t>
            </a: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kleurenfoto van uitgemergelde vingers van een één jarig kind </a:t>
            </a:r>
          </a:p>
          <a:p>
            <a:r>
              <a:rPr lang="nl-NL" dirty="0" smtClean="0"/>
              <a:t>gedrukt tegen de lippen van zijn moeder in een voedselkamp in Niger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http://www.dutchcowboys.nl/online/6218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1863911"/>
          </a:xfrm>
        </p:spPr>
        <p:txBody>
          <a:bodyPr>
            <a:normAutofit fontScale="92500"/>
          </a:bodyPr>
          <a:lstStyle/>
          <a:p>
            <a:r>
              <a:rPr lang="nl-NL" sz="2600" i="1" dirty="0" smtClean="0">
                <a:latin typeface="Arial" pitchFamily="34" charset="0"/>
                <a:cs typeface="Arial" pitchFamily="34" charset="0"/>
              </a:rPr>
              <a:t>uitputting van een soldaat en de uitputting van een </a:t>
            </a:r>
            <a:r>
              <a:rPr lang="nl-NL" sz="2600" i="1" dirty="0" smtClean="0">
                <a:latin typeface="Arial" pitchFamily="34" charset="0"/>
                <a:cs typeface="Arial" pitchFamily="34" charset="0"/>
              </a:rPr>
              <a:t>natie</a:t>
            </a:r>
          </a:p>
          <a:p>
            <a:r>
              <a:rPr lang="nl-NL" sz="2600" dirty="0" smtClean="0">
                <a:latin typeface="Arial" pitchFamily="34" charset="0"/>
                <a:cs typeface="Arial" pitchFamily="34" charset="0"/>
              </a:rPr>
              <a:t>Tim </a:t>
            </a:r>
            <a:r>
              <a:rPr lang="nl-NL" sz="2600" dirty="0" err="1" smtClean="0">
                <a:latin typeface="Arial" pitchFamily="34" charset="0"/>
                <a:cs typeface="Arial" pitchFamily="34" charset="0"/>
              </a:rPr>
              <a:t>Hetherington</a:t>
            </a:r>
            <a:endParaRPr lang="nl-NL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600" i="1" dirty="0" smtClean="0">
                <a:latin typeface="Arial" pitchFamily="34" charset="0"/>
                <a:cs typeface="Arial" pitchFamily="34" charset="0"/>
              </a:rPr>
              <a:t>http://www.werkmens.be/2008/02/09/world-press-photo-2007/</a:t>
            </a:r>
            <a:endParaRPr lang="nl-NL" sz="2600" i="1" dirty="0" smtClean="0">
              <a:latin typeface="Arial" pitchFamily="34" charset="0"/>
              <a:cs typeface="Arial" pitchFamily="34" charset="0"/>
            </a:endParaRPr>
          </a:p>
          <a:p>
            <a:endParaRPr lang="nl-NL" dirty="0"/>
          </a:p>
        </p:txBody>
      </p:sp>
      <p:pic>
        <p:nvPicPr>
          <p:cNvPr id="26626" name="Picture 2" descr="http://www.werkmens.be/blog/wp-content/uploads/2008/02/worldpressphoto19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5199039" cy="37433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1863911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gevangengenomen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Iraakse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man met een zak over zijn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hoofd.</a:t>
            </a:r>
          </a:p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fotograaf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Jean-Marc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Bouju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http://www.letsgodigital.org/nl/news/articles/story_1041.html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4" name="Picture 6" descr="http://www.letsgodigital.org/images/artikelen/6/world-press-photo-2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460775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1863911"/>
          </a:xfrm>
        </p:spPr>
        <p:txBody>
          <a:bodyPr>
            <a:noAutofit/>
          </a:bodyPr>
          <a:lstStyle/>
          <a:p>
            <a:r>
              <a:rPr lang="nl-BE" sz="2400" dirty="0" smtClean="0">
                <a:latin typeface="Arial" pitchFamily="34" charset="0"/>
                <a:cs typeface="Arial" pitchFamily="34" charset="0"/>
              </a:rPr>
              <a:t>Bind meisje uitgegraven</a:t>
            </a:r>
          </a:p>
          <a:p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Pablo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Bartholomew</a:t>
            </a:r>
          </a:p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http://www.archive.worldpressphoto.org/search/layout/result/indeling/detailwpp/form/wpp/q/ishoofdafbeelding/true/trefwoord/year/1984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4286256"/>
            <a:ext cx="8229600" cy="1721035"/>
          </a:xfrm>
        </p:spPr>
        <p:txBody>
          <a:bodyPr>
            <a:normAutofit/>
          </a:bodyPr>
          <a:lstStyle/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portret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van Bibi Aisha</a:t>
            </a:r>
          </a:p>
          <a:p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Jodi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Bieber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http://www.letsgodigital.org/nl/28732/world-press-photo-2010/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4" name="Picture 2" descr="http://www.letsgodigital.org/images/artikelen/6/world_press_photo_2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3786214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77</Words>
  <Application>Microsoft Office PowerPoint</Application>
  <PresentationFormat>Diavoorstelling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Concours</vt:lpstr>
      <vt:lpstr>Dia 1</vt:lpstr>
      <vt:lpstr>Dia 2</vt:lpstr>
      <vt:lpstr>Dia 3</vt:lpstr>
      <vt:lpstr>Dia 4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l.verschuren</dc:creator>
  <cp:lastModifiedBy>l.verschuren</cp:lastModifiedBy>
  <cp:revision>2</cp:revision>
  <dcterms:created xsi:type="dcterms:W3CDTF">2011-10-26T07:47:47Z</dcterms:created>
  <dcterms:modified xsi:type="dcterms:W3CDTF">2011-10-26T08:07:03Z</dcterms:modified>
</cp:coreProperties>
</file>