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00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505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851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705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972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55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29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67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7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790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54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94D8-73C4-4387-956F-C51A6EBDA3EC}" type="datetimeFigureOut">
              <a:rPr lang="nl-BE" smtClean="0"/>
              <a:t>28/01/2015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989C-CB40-4C05-BEA6-BAF6F2F3D8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323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4333812"/>
            <a:ext cx="5195586" cy="259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98" y="4407420"/>
            <a:ext cx="3932002" cy="24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26" y="2146259"/>
            <a:ext cx="3425273" cy="227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50" y="0"/>
            <a:ext cx="3624449" cy="23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5" y="2562126"/>
            <a:ext cx="2526974" cy="189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46" y="2259002"/>
            <a:ext cx="3203648" cy="212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82" y="0"/>
            <a:ext cx="3780868" cy="25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86" y="0"/>
            <a:ext cx="3032642" cy="22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15176" y="3282718"/>
            <a:ext cx="5121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dirty="0" err="1" smtClean="0">
                <a:solidFill>
                  <a:srgbClr val="FFFF00"/>
                </a:solidFill>
              </a:rPr>
              <a:t>Marrakech</a:t>
            </a:r>
            <a:endParaRPr lang="nl-BE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6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Praktische zaken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67544" y="155679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Waar? </a:t>
            </a:r>
            <a:r>
              <a:rPr lang="nl-BE" sz="3600" dirty="0" err="1" smtClean="0"/>
              <a:t>Marrakech</a:t>
            </a:r>
            <a:endParaRPr lang="nl-BE" sz="3600" dirty="0" smtClean="0"/>
          </a:p>
          <a:p>
            <a:r>
              <a:rPr lang="nl-BE" sz="3600" dirty="0" smtClean="0"/>
              <a:t>Wanneer</a:t>
            </a:r>
            <a:r>
              <a:rPr lang="nl-BE" sz="3600" dirty="0" smtClean="0"/>
              <a:t>? 5 februari tot 12 februari</a:t>
            </a:r>
          </a:p>
          <a:p>
            <a:r>
              <a:rPr lang="nl-BE" sz="3600" dirty="0" smtClean="0"/>
              <a:t>Vervoersmiddel? Vliegtuig</a:t>
            </a:r>
          </a:p>
          <a:p>
            <a:r>
              <a:rPr lang="nl-BE" sz="3600" dirty="0" smtClean="0"/>
              <a:t>Kostprijs? 1600 euro</a:t>
            </a:r>
            <a:endParaRPr lang="nl-BE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1337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55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Vlucht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" y="1196751"/>
            <a:ext cx="9008610" cy="54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al 4"/>
          <p:cNvSpPr/>
          <p:nvPr/>
        </p:nvSpPr>
        <p:spPr>
          <a:xfrm>
            <a:off x="5292080" y="5949280"/>
            <a:ext cx="2304256" cy="792088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00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7884368" y="5517232"/>
            <a:ext cx="1080120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429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692696"/>
            <a:ext cx="89686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5839"/>
            <a:ext cx="3329625" cy="218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40" y="4675839"/>
            <a:ext cx="2847473" cy="218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12" y="4675839"/>
            <a:ext cx="2975287" cy="223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80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" y="116632"/>
            <a:ext cx="91067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" y="4890486"/>
            <a:ext cx="2941859" cy="195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90486"/>
            <a:ext cx="3484192" cy="195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58" y="4890486"/>
            <a:ext cx="2952556" cy="195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96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Hotel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17079" r="10624" b="38731"/>
          <a:stretch/>
        </p:blipFill>
        <p:spPr bwMode="auto">
          <a:xfrm>
            <a:off x="129489" y="1124744"/>
            <a:ext cx="9014511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al 8"/>
          <p:cNvSpPr/>
          <p:nvPr/>
        </p:nvSpPr>
        <p:spPr>
          <a:xfrm>
            <a:off x="8188008" y="263691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2339752" y="1196752"/>
            <a:ext cx="21602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43808" y="4941168"/>
            <a:ext cx="187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215516" y="3649969"/>
            <a:ext cx="8440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Veel faciliteiten zoals:</a:t>
            </a:r>
          </a:p>
          <a:p>
            <a:endParaRPr lang="nl-BE" dirty="0" smtClean="0"/>
          </a:p>
          <a:p>
            <a:pPr lvl="1"/>
            <a:r>
              <a:rPr lang="nl-BE" dirty="0"/>
              <a:t> </a:t>
            </a:r>
            <a:r>
              <a:rPr lang="nl-BE" dirty="0" smtClean="0"/>
              <a:t>- dakterras met uitzicht op medina</a:t>
            </a:r>
          </a:p>
          <a:p>
            <a:pPr lvl="1"/>
            <a:r>
              <a:rPr lang="nl-BE" dirty="0"/>
              <a:t> </a:t>
            </a:r>
            <a:r>
              <a:rPr lang="nl-BE" dirty="0" smtClean="0"/>
              <a:t>- bloemrijke patio</a:t>
            </a:r>
          </a:p>
          <a:p>
            <a:pPr lvl="1"/>
            <a:r>
              <a:rPr lang="nl-BE" dirty="0"/>
              <a:t> </a:t>
            </a:r>
            <a:r>
              <a:rPr lang="nl-BE" dirty="0" smtClean="0"/>
              <a:t>- zwembad</a:t>
            </a:r>
          </a:p>
          <a:p>
            <a:pPr lvl="1"/>
            <a:r>
              <a:rPr lang="nl-BE" dirty="0"/>
              <a:t> </a:t>
            </a:r>
            <a:r>
              <a:rPr lang="nl-BE" dirty="0" smtClean="0"/>
              <a:t>- gratis </a:t>
            </a:r>
            <a:r>
              <a:rPr lang="nl-BE" dirty="0" err="1" smtClean="0"/>
              <a:t>wifi</a:t>
            </a:r>
            <a:endParaRPr lang="nl-BE" dirty="0" smtClean="0"/>
          </a:p>
          <a:p>
            <a:pPr lvl="1"/>
            <a:r>
              <a:rPr lang="nl-BE" dirty="0"/>
              <a:t> </a:t>
            </a:r>
            <a:r>
              <a:rPr lang="nl-BE" dirty="0" smtClean="0"/>
              <a:t>- op elke kamer airconditioning</a:t>
            </a:r>
          </a:p>
          <a:p>
            <a:pPr lvl="1"/>
            <a:r>
              <a:rPr lang="nl-BE" dirty="0"/>
              <a:t> </a:t>
            </a:r>
            <a:r>
              <a:rPr lang="nl-BE" dirty="0" smtClean="0"/>
              <a:t>- op elke kamer telefoon en tv</a:t>
            </a:r>
          </a:p>
          <a:p>
            <a:pPr lvl="1"/>
            <a:r>
              <a:rPr lang="nl-BE" dirty="0"/>
              <a:t> </a:t>
            </a:r>
            <a:r>
              <a:rPr lang="nl-BE" dirty="0" smtClean="0"/>
              <a:t>- traditioneel Marokkaans ontbijt</a:t>
            </a:r>
          </a:p>
          <a:p>
            <a:pPr lvl="1"/>
            <a:r>
              <a:rPr lang="nl-BE" dirty="0"/>
              <a:t> </a:t>
            </a:r>
            <a:r>
              <a:rPr lang="nl-BE" dirty="0" smtClean="0"/>
              <a:t>- massages en lichaamsbehandelingen</a:t>
            </a:r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87072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9"/>
            <a:ext cx="5076056" cy="356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61" y="3573016"/>
            <a:ext cx="5894339" cy="328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26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27318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</Words>
  <Application>Microsoft Office PowerPoint</Application>
  <PresentationFormat>Diavoorstelling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Praktische zaken</vt:lpstr>
      <vt:lpstr>Vlucht </vt:lpstr>
      <vt:lpstr>PowerPoint-presentatie</vt:lpstr>
      <vt:lpstr>PowerPoint-presentatie</vt:lpstr>
      <vt:lpstr>Hotel</vt:lpstr>
      <vt:lpstr>PowerPoint-presentatie</vt:lpstr>
      <vt:lpstr>PowerPoint-presentatie</vt:lpstr>
    </vt:vector>
  </TitlesOfParts>
  <Company>Sint-Michiel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Barnum</dc:creator>
  <cp:lastModifiedBy>Barnum</cp:lastModifiedBy>
  <cp:revision>6</cp:revision>
  <dcterms:created xsi:type="dcterms:W3CDTF">2015-01-21T09:41:00Z</dcterms:created>
  <dcterms:modified xsi:type="dcterms:W3CDTF">2015-01-28T10:09:55Z</dcterms:modified>
</cp:coreProperties>
</file>