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35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181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499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806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78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565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53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 err="1" smtClean="0"/>
              <a:t>londen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45087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7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46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792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1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9209-C756-4D2C-99A5-1EB1688DD386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3F5-22C0-4574-9CF8-6A55535FE4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01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Londen</a:t>
            </a:r>
            <a:endParaRPr lang="nl-BE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17" y="1988840"/>
            <a:ext cx="51435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tieknop: Introductiepagina 5">
            <a:hlinkClick r:id="rId4" action="ppaction://hlinksldjump" highlightClick="1"/>
          </p:cNvPr>
          <p:cNvSpPr/>
          <p:nvPr/>
        </p:nvSpPr>
        <p:spPr>
          <a:xfrm>
            <a:off x="8164286" y="6093296"/>
            <a:ext cx="979714" cy="7764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43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Hotel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wifi</a:t>
            </a:r>
            <a:endParaRPr lang="nl-BE" dirty="0" smtClean="0"/>
          </a:p>
          <a:p>
            <a:r>
              <a:rPr lang="nl-BE" dirty="0" smtClean="0"/>
              <a:t>Sauna</a:t>
            </a:r>
          </a:p>
          <a:p>
            <a:r>
              <a:rPr lang="nl-BE" dirty="0" smtClean="0"/>
              <a:t>Zwembad</a:t>
            </a:r>
          </a:p>
          <a:p>
            <a:r>
              <a:rPr lang="nl-BE" dirty="0" smtClean="0"/>
              <a:t>Gym</a:t>
            </a:r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8981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eknop: Introductiepagina 7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97160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43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3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Diavoorstelling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Londen</vt:lpstr>
      <vt:lpstr>Hotel</vt:lpstr>
      <vt:lpstr>PowerPoint-presentatie</vt:lpstr>
    </vt:vector>
  </TitlesOfParts>
  <Company>St-Michiel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Londen</dc:title>
  <dc:creator>student</dc:creator>
  <cp:lastModifiedBy>student</cp:lastModifiedBy>
  <cp:revision>3</cp:revision>
  <dcterms:created xsi:type="dcterms:W3CDTF">2013-02-07T10:38:29Z</dcterms:created>
  <dcterms:modified xsi:type="dcterms:W3CDTF">2013-02-07T11:02:25Z</dcterms:modified>
</cp:coreProperties>
</file>