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5" r:id="rId3"/>
    <p:sldId id="257" r:id="rId4"/>
    <p:sldId id="259" r:id="rId5"/>
    <p:sldId id="258" r:id="rId6"/>
    <p:sldId id="264" r:id="rId7"/>
    <p:sldId id="260" r:id="rId8"/>
    <p:sldId id="261" r:id="rId9"/>
    <p:sldId id="263" r:id="rId10"/>
    <p:sldId id="266" r:id="rId1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/>
  </p:normalViewPr>
  <p:slideViewPr>
    <p:cSldViewPr>
      <p:cViewPr>
        <p:scale>
          <a:sx n="65" d="100"/>
          <a:sy n="65" d="100"/>
        </p:scale>
        <p:origin x="-1230" y="-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96B3B-7DBB-49B2-ADF5-8408D31637FF}" type="datetimeFigureOut">
              <a:rPr lang="nl-NL" smtClean="0"/>
              <a:t>10-3-2013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CF5D0-3863-458A-884C-6CF6E7ECF7E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CF5D0-3863-458A-884C-6CF6E7ECF7EC}" type="slidenum">
              <a:rPr lang="nl-NL" smtClean="0"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CF5D0-3863-458A-884C-6CF6E7ECF7EC}" type="slidenum">
              <a:rPr lang="nl-NL" smtClean="0"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CF5D0-3863-458A-884C-6CF6E7ECF7EC}" type="slidenum">
              <a:rPr lang="nl-NL" smtClean="0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CF5D0-3863-458A-884C-6CF6E7ECF7EC}" type="slidenum">
              <a:rPr lang="nl-NL" smtClean="0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CF5D0-3863-458A-884C-6CF6E7ECF7EC}" type="slidenum">
              <a:rPr lang="nl-NL" smtClean="0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CF5D0-3863-458A-884C-6CF6E7ECF7EC}" type="slidenum">
              <a:rPr lang="nl-NL" smtClean="0"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CF5D0-3863-458A-884C-6CF6E7ECF7EC}" type="slidenum">
              <a:rPr lang="nl-NL" smtClean="0"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CF5D0-3863-458A-884C-6CF6E7ECF7EC}" type="slidenum">
              <a:rPr lang="nl-NL" smtClean="0"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CF5D0-3863-458A-884C-6CF6E7ECF7EC}" type="slidenum">
              <a:rPr lang="nl-NL" smtClean="0"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CF5D0-3863-458A-884C-6CF6E7ECF7EC}" type="slidenum">
              <a:rPr lang="nl-NL" smtClean="0"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318D-13CC-446C-B52F-66DC5960CD69}" type="datetimeFigureOut">
              <a:rPr lang="nl-BE" smtClean="0"/>
              <a:pPr/>
              <a:t>10/03/2013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F48700-049F-411C-9932-A099BEAA8D6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318D-13CC-446C-B52F-66DC5960CD69}" type="datetimeFigureOut">
              <a:rPr lang="nl-BE" smtClean="0"/>
              <a:pPr/>
              <a:t>10/03/2013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8700-049F-411C-9932-A099BEAA8D6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318D-13CC-446C-B52F-66DC5960CD69}" type="datetimeFigureOut">
              <a:rPr lang="nl-BE" smtClean="0"/>
              <a:pPr/>
              <a:t>10/03/2013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8700-049F-411C-9932-A099BEAA8D6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318D-13CC-446C-B52F-66DC5960CD69}" type="datetimeFigureOut">
              <a:rPr lang="nl-BE" smtClean="0"/>
              <a:pPr/>
              <a:t>10/03/2013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8700-049F-411C-9932-A099BEAA8D6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318D-13CC-446C-B52F-66DC5960CD69}" type="datetimeFigureOut">
              <a:rPr lang="nl-BE" smtClean="0"/>
              <a:pPr/>
              <a:t>10/03/2013</a:t>
            </a:fld>
            <a:endParaRPr lang="nl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F48700-049F-411C-9932-A099BEAA8D60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318D-13CC-446C-B52F-66DC5960CD69}" type="datetimeFigureOut">
              <a:rPr lang="nl-BE" smtClean="0"/>
              <a:pPr/>
              <a:t>10/03/2013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8700-049F-411C-9932-A099BEAA8D6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318D-13CC-446C-B52F-66DC5960CD69}" type="datetimeFigureOut">
              <a:rPr lang="nl-BE" smtClean="0"/>
              <a:pPr/>
              <a:t>10/03/2013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8700-049F-411C-9932-A099BEAA8D6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318D-13CC-446C-B52F-66DC5960CD69}" type="datetimeFigureOut">
              <a:rPr lang="nl-BE" smtClean="0"/>
              <a:pPr/>
              <a:t>10/03/2013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8700-049F-411C-9932-A099BEAA8D6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318D-13CC-446C-B52F-66DC5960CD69}" type="datetimeFigureOut">
              <a:rPr lang="nl-BE" smtClean="0"/>
              <a:pPr/>
              <a:t>10/03/2013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8700-049F-411C-9932-A099BEAA8D6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318D-13CC-446C-B52F-66DC5960CD69}" type="datetimeFigureOut">
              <a:rPr lang="nl-BE" smtClean="0"/>
              <a:pPr/>
              <a:t>10/03/2013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8700-049F-411C-9932-A099BEAA8D60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318D-13CC-446C-B52F-66DC5960CD69}" type="datetimeFigureOut">
              <a:rPr lang="nl-BE" smtClean="0"/>
              <a:pPr/>
              <a:t>10/03/2013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F48700-049F-411C-9932-A099BEAA8D60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800318D-13CC-446C-B52F-66DC5960CD69}" type="datetimeFigureOut">
              <a:rPr lang="nl-BE" smtClean="0"/>
              <a:pPr/>
              <a:t>10/03/2013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6F48700-049F-411C-9932-A099BEAA8D60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sheraton+miramar+el+gouna&amp;source=images&amp;cd=&amp;docid=jHD9NQf2GNpvaM&amp;tbnid=hDDozDo9XFULlM:&amp;ved=0CAUQjRw&amp;url=http://www.tripadvisor.nl/Hotel_Review-g297548-d301832-Reviews-Sheraton_Miramar_Resort-El_Gouna_Red_Sea_and_Sinai.html&amp;ei=3owoUaq-DeHL0QXL3oGgAg&amp;bvm=bv.42768644,d.ZG4&amp;psig=AFQjCNFovtdSbLjA9rhBbosg8OR7Zob6Tg&amp;ust=136169839149807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imgres?imgurl=http://hurghada-info-site.nl/hurghada-jeepsafari.jpg&amp;imgrefurl=http://hurghada-info-site.nl/excursie-jeep-safari-hurghada.html&amp;h=384&amp;w=512&amp;sz=94&amp;tbnid=mVp-kBus070u2M:&amp;tbnh=122&amp;tbnw=163&amp;prev=/search?q=jeepsafari+in+woestijn+egypte&amp;tbm=isch&amp;tbo=u&amp;zoom=1&amp;q=jeepsafari+in+woestijn+egypte&amp;usg=__82NS4Gg-g71OG-_gti6KHEq2dpA=&amp;docid=D9eisOjf_Cu4kM&amp;hl=nl&amp;sa=X&amp;ei=Hc48UYusCIi20QX7_YDoBw&amp;sqi=2&amp;ved=0CDwQ9QEwBA&amp;dur=1375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4571999"/>
          </a:xfrm>
        </p:spPr>
        <p:txBody>
          <a:bodyPr/>
          <a:lstStyle/>
          <a:p>
            <a:pPr algn="ctr"/>
            <a:r>
              <a:rPr lang="nl-BE" sz="11500" dirty="0" smtClean="0"/>
              <a:t>Reis: </a:t>
            </a:r>
            <a:r>
              <a:rPr lang="nl-BE" sz="11500" dirty="0" err="1" smtClean="0"/>
              <a:t>egypte</a:t>
            </a:r>
            <a:endParaRPr lang="nl-BE" sz="115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4941168"/>
            <a:ext cx="6858000" cy="914400"/>
          </a:xfrm>
        </p:spPr>
        <p:txBody>
          <a:bodyPr>
            <a:noAutofit/>
          </a:bodyPr>
          <a:lstStyle/>
          <a:p>
            <a:r>
              <a:rPr lang="nl-BE" sz="3200" b="1" dirty="0"/>
              <a:t> </a:t>
            </a:r>
            <a:r>
              <a:rPr lang="nl-BE" sz="3200" b="1" dirty="0" smtClean="0"/>
              <a:t>    Lisa </a:t>
            </a:r>
            <a:r>
              <a:rPr lang="nl-BE" sz="3200" b="1" dirty="0" err="1" smtClean="0"/>
              <a:t>Oosterlynck</a:t>
            </a:r>
            <a:endParaRPr lang="nl-BE" sz="3200" b="1" dirty="0"/>
          </a:p>
        </p:txBody>
      </p:sp>
    </p:spTree>
    <p:extLst>
      <p:ext uri="{BB962C8B-B14F-4D97-AF65-F5344CB8AC3E}">
        <p14:creationId xmlns:p14="http://schemas.microsoft.com/office/powerpoint/2010/main" xmlns="" val="4250675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Beoordeling Reis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00736"/>
          </a:xfrm>
        </p:spPr>
        <p:txBody>
          <a:bodyPr>
            <a:normAutofit lnSpcReduction="10000"/>
          </a:bodyPr>
          <a:lstStyle/>
          <a:p>
            <a:r>
              <a:rPr lang="nl-NL" sz="4000" dirty="0" smtClean="0"/>
              <a:t>8.9/10 </a:t>
            </a:r>
            <a:r>
              <a:rPr lang="nl-NL" sz="4000" dirty="0" smtClean="0"/>
              <a:t>op zoover</a:t>
            </a:r>
          </a:p>
          <a:p>
            <a:r>
              <a:rPr lang="nl-NL" sz="2800" dirty="0" smtClean="0"/>
              <a:t>Waardering: 8,5 </a:t>
            </a:r>
          </a:p>
          <a:p>
            <a:r>
              <a:rPr lang="nl-NL" sz="2800" dirty="0" smtClean="0"/>
              <a:t>Ligging: 8,8 </a:t>
            </a:r>
          </a:p>
          <a:p>
            <a:r>
              <a:rPr lang="nl-NL" sz="2800" dirty="0" smtClean="0"/>
              <a:t>Service: 9,1 </a:t>
            </a:r>
          </a:p>
          <a:p>
            <a:r>
              <a:rPr lang="nl-NL" sz="2800" dirty="0" smtClean="0"/>
              <a:t>Prijs / kwaliteit: 8,5 </a:t>
            </a:r>
          </a:p>
          <a:p>
            <a:r>
              <a:rPr lang="nl-NL" sz="2800" dirty="0" smtClean="0"/>
              <a:t>Eten: 7,9 </a:t>
            </a:r>
          </a:p>
          <a:p>
            <a:r>
              <a:rPr lang="nl-NL" sz="2800" dirty="0" smtClean="0"/>
              <a:t>Kamers: 8,3 </a:t>
            </a:r>
          </a:p>
          <a:p>
            <a:r>
              <a:rPr lang="nl-NL" sz="2800" dirty="0" smtClean="0"/>
              <a:t>Kindvriendelijk: 8,5 </a:t>
            </a:r>
          </a:p>
          <a:p>
            <a:endParaRPr lang="nl-BE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www.willgoto.com/images/Size3/Egypt_Farafra_White_desert_Desert_blanc_07_252007efec2c4e0d8ada08d82ef6d64d.jpg"/>
          <p:cNvPicPr/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5791200" cy="1371600"/>
          </a:xfrm>
        </p:spPr>
        <p:txBody>
          <a:bodyPr>
            <a:normAutofit/>
          </a:bodyPr>
          <a:lstStyle/>
          <a:p>
            <a:r>
              <a:rPr lang="nl-BE" sz="7200" dirty="0" smtClean="0"/>
              <a:t>Egypte</a:t>
            </a:r>
            <a:endParaRPr lang="nl-NL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3689648"/>
            <a:ext cx="7620000" cy="3168352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nl-BE" sz="2600" dirty="0" smtClean="0">
                <a:solidFill>
                  <a:schemeClr val="tx2"/>
                </a:solidFill>
              </a:rPr>
              <a:t>  Noordoosten van Afrika</a:t>
            </a:r>
          </a:p>
          <a:p>
            <a:pPr>
              <a:buFont typeface="Arial" pitchFamily="34" charset="0"/>
              <a:buChar char="•"/>
            </a:pPr>
            <a:r>
              <a:rPr lang="nl-BE" sz="2600" dirty="0" smtClean="0">
                <a:solidFill>
                  <a:schemeClr val="tx2"/>
                </a:solidFill>
              </a:rPr>
              <a:t> Oppervlakte 1.001.450 km</a:t>
            </a:r>
            <a:r>
              <a:rPr lang="nl-BE" sz="2600" baseline="30000" dirty="0" smtClean="0">
                <a:solidFill>
                  <a:schemeClr val="tx2"/>
                </a:solidFill>
              </a:rPr>
              <a:t>2</a:t>
            </a:r>
          </a:p>
          <a:p>
            <a:pPr>
              <a:buFont typeface="Arial" pitchFamily="34" charset="0"/>
              <a:buChar char="•"/>
            </a:pPr>
            <a:r>
              <a:rPr lang="nl-BE" sz="2600" baseline="30000" dirty="0" smtClean="0">
                <a:solidFill>
                  <a:schemeClr val="tx2"/>
                </a:solidFill>
              </a:rPr>
              <a:t> </a:t>
            </a:r>
            <a:r>
              <a:rPr lang="nl-BE" sz="2600" baseline="30000" dirty="0" smtClean="0">
                <a:solidFill>
                  <a:schemeClr val="tx2"/>
                </a:solidFill>
              </a:rPr>
              <a:t> </a:t>
            </a:r>
            <a:r>
              <a:rPr lang="nl-BE" sz="2600" dirty="0" smtClean="0">
                <a:solidFill>
                  <a:schemeClr val="tx2"/>
                </a:solidFill>
              </a:rPr>
              <a:t>83 miljoen, inwoners vooral in de vruchtbare     </a:t>
            </a:r>
          </a:p>
          <a:p>
            <a:r>
              <a:rPr lang="nl-BE" sz="2600" dirty="0" smtClean="0">
                <a:solidFill>
                  <a:schemeClr val="tx2"/>
                </a:solidFill>
              </a:rPr>
              <a:t> </a:t>
            </a:r>
            <a:r>
              <a:rPr lang="nl-BE" sz="2600" dirty="0" smtClean="0">
                <a:solidFill>
                  <a:schemeClr val="tx2"/>
                </a:solidFill>
              </a:rPr>
              <a:t> omgeving rond de Nijl</a:t>
            </a:r>
          </a:p>
          <a:p>
            <a:pPr>
              <a:buFont typeface="Arial" pitchFamily="34" charset="0"/>
              <a:buChar char="•"/>
            </a:pPr>
            <a:r>
              <a:rPr lang="nl-BE" sz="2600" baseline="30000" dirty="0" smtClean="0">
                <a:solidFill>
                  <a:schemeClr val="tx2"/>
                </a:solidFill>
              </a:rPr>
              <a:t>  </a:t>
            </a:r>
            <a:r>
              <a:rPr lang="nl-BE" sz="2600" dirty="0" smtClean="0">
                <a:solidFill>
                  <a:schemeClr val="tx2"/>
                </a:solidFill>
              </a:rPr>
              <a:t>Grootste stad: Alexandrië =&gt; hoofdstad </a:t>
            </a:r>
            <a:r>
              <a:rPr lang="nl-BE" sz="2600" dirty="0" err="1" smtClean="0">
                <a:solidFill>
                  <a:schemeClr val="tx2"/>
                </a:solidFill>
              </a:rPr>
              <a:t>Caïro</a:t>
            </a:r>
            <a:endParaRPr lang="nl-BE" sz="2600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BE" sz="2600" dirty="0" smtClean="0">
                <a:solidFill>
                  <a:schemeClr val="tx2"/>
                </a:solidFill>
              </a:rPr>
              <a:t> Woestijn bedekt grote delen van Egypte</a:t>
            </a:r>
            <a:r>
              <a:rPr lang="nl-BE" sz="26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nl-BE" dirty="0" smtClean="0"/>
          </a:p>
          <a:p>
            <a:pPr>
              <a:buFont typeface="Arial" pitchFamily="34" charset="0"/>
              <a:buChar char="•"/>
            </a:pPr>
            <a:endParaRPr lang="nl-BE" dirty="0" smtClean="0"/>
          </a:p>
          <a:p>
            <a:pPr>
              <a:buFont typeface="Arial" pitchFamily="34" charset="0"/>
              <a:buChar char="•"/>
            </a:pP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nl-BE" sz="7200" dirty="0" smtClean="0"/>
              <a:t>Hotel</a:t>
            </a:r>
            <a:endParaRPr lang="nl-BE" sz="7200" dirty="0"/>
          </a:p>
        </p:txBody>
      </p:sp>
      <p:sp>
        <p:nvSpPr>
          <p:cNvPr id="7" name="Tekstvak 6"/>
          <p:cNvSpPr txBox="1"/>
          <p:nvPr/>
        </p:nvSpPr>
        <p:spPr>
          <a:xfrm>
            <a:off x="1475656" y="5373216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400" dirty="0" err="1" smtClean="0"/>
              <a:t>Sheraton</a:t>
            </a:r>
            <a:r>
              <a:rPr lang="nl-BE" sz="4400" dirty="0" smtClean="0"/>
              <a:t> </a:t>
            </a:r>
            <a:r>
              <a:rPr lang="nl-BE" sz="4400" dirty="0" err="1" smtClean="0"/>
              <a:t>Miramar</a:t>
            </a:r>
            <a:r>
              <a:rPr lang="nl-BE" sz="4400" dirty="0" smtClean="0"/>
              <a:t> Hotel</a:t>
            </a:r>
            <a:endParaRPr lang="nl-BE" sz="4400" dirty="0"/>
          </a:p>
        </p:txBody>
      </p:sp>
      <p:pic>
        <p:nvPicPr>
          <p:cNvPr id="1026" name="Picture 2" descr="http://media-cdn.tripadvisor.com/media/photo-s/01/b9/11/ed/sheraton-miramar-resor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19" y="1930287"/>
            <a:ext cx="4206359" cy="315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s.thomascook.be/app/upload/ProductPhotos/TCBE/Packages/S13/SMHO/ISO.EG/geo.5448/38556A/asset.e06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19469"/>
            <a:ext cx="4262888" cy="315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43889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www.reisimpressies.nl/images/uploads/Image/map_egypt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132856"/>
            <a:ext cx="4713709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075240" cy="903630"/>
          </a:xfrm>
        </p:spPr>
        <p:txBody>
          <a:bodyPr>
            <a:noAutofit/>
          </a:bodyPr>
          <a:lstStyle/>
          <a:p>
            <a:pPr algn="ctr"/>
            <a:r>
              <a:rPr lang="nl-BE" sz="6600" dirty="0" smtClean="0"/>
              <a:t>Ligging</a:t>
            </a:r>
            <a:endParaRPr lang="nl-BE" sz="6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556792"/>
            <a:ext cx="7715200" cy="4569371"/>
          </a:xfrm>
        </p:spPr>
        <p:txBody>
          <a:bodyPr>
            <a:normAutofit/>
          </a:bodyPr>
          <a:lstStyle/>
          <a:p>
            <a:endParaRPr lang="nl-BE" dirty="0" smtClean="0"/>
          </a:p>
          <a:p>
            <a:pPr>
              <a:buFont typeface="Arial" pitchFamily="34" charset="0"/>
              <a:buChar char="•"/>
            </a:pPr>
            <a:r>
              <a:rPr lang="nl-BE" sz="2800" dirty="0" smtClean="0"/>
              <a:t> In het oosten van Egypte </a:t>
            </a:r>
          </a:p>
          <a:p>
            <a:pPr>
              <a:buFont typeface="Arial" pitchFamily="34" charset="0"/>
              <a:buChar char="•"/>
            </a:pPr>
            <a:r>
              <a:rPr lang="nl-BE" sz="2800" dirty="0" smtClean="0"/>
              <a:t> </a:t>
            </a:r>
            <a:r>
              <a:rPr lang="nl-BE" sz="2800" dirty="0" smtClean="0"/>
              <a:t>Direct aan de Rode zee</a:t>
            </a:r>
          </a:p>
          <a:p>
            <a:pPr>
              <a:buFont typeface="Arial" pitchFamily="34" charset="0"/>
              <a:buChar char="•"/>
            </a:pPr>
            <a:r>
              <a:rPr lang="nl-BE" sz="2800" dirty="0" smtClean="0"/>
              <a:t> 2 km van El </a:t>
            </a:r>
            <a:r>
              <a:rPr lang="nl-BE" sz="2800" dirty="0" err="1" smtClean="0"/>
              <a:t>Gouna</a:t>
            </a:r>
            <a:endParaRPr lang="nl-BE" sz="2800" dirty="0" smtClean="0"/>
          </a:p>
          <a:p>
            <a:pPr>
              <a:buFont typeface="Arial" pitchFamily="34" charset="0"/>
              <a:buChar char="•"/>
            </a:pPr>
            <a:r>
              <a:rPr lang="nl-BE" sz="2800" dirty="0" smtClean="0"/>
              <a:t> </a:t>
            </a:r>
            <a:r>
              <a:rPr lang="nl-BE" sz="2800" dirty="0" smtClean="0"/>
              <a:t>25 km van </a:t>
            </a:r>
            <a:r>
              <a:rPr lang="nl-BE" sz="2800" dirty="0" err="1" smtClean="0"/>
              <a:t>Hurghada</a:t>
            </a:r>
            <a:endParaRPr lang="nl-BE" sz="2800" dirty="0" smtClean="0"/>
          </a:p>
          <a:p>
            <a:pPr>
              <a:buFont typeface="Arial" pitchFamily="34" charset="0"/>
              <a:buChar char="•"/>
            </a:pPr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xmlns="" val="365667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-531439"/>
            <a:ext cx="8784976" cy="3456384"/>
          </a:xfrm>
        </p:spPr>
        <p:txBody>
          <a:bodyPr/>
          <a:lstStyle/>
          <a:p>
            <a:r>
              <a:rPr lang="nl-BE" sz="8000" dirty="0" smtClean="0"/>
              <a:t>Faciliteiten</a:t>
            </a:r>
            <a:endParaRPr lang="nl-BE" sz="8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3528" y="2829542"/>
            <a:ext cx="4536504" cy="3600400"/>
          </a:xfrm>
        </p:spPr>
        <p:txBody>
          <a:bodyPr>
            <a:noAutofit/>
          </a:bodyPr>
          <a:lstStyle/>
          <a:p>
            <a:r>
              <a:rPr lang="nl-BE" sz="1800" dirty="0" smtClean="0"/>
              <a:t>Restaurant</a:t>
            </a:r>
            <a:r>
              <a:rPr lang="nl-BE" sz="1800" dirty="0"/>
              <a:t/>
            </a:r>
            <a:br>
              <a:rPr lang="nl-BE" sz="1800" dirty="0"/>
            </a:br>
            <a:r>
              <a:rPr lang="nl-BE" sz="1800" dirty="0" smtClean="0"/>
              <a:t>Snackbar</a:t>
            </a:r>
            <a:r>
              <a:rPr lang="nl-BE" sz="1800" dirty="0">
                <a:solidFill>
                  <a:schemeClr val="tx1"/>
                </a:solidFill>
              </a:rPr>
              <a:t/>
            </a:r>
            <a:br>
              <a:rPr lang="nl-BE" sz="1800" dirty="0">
                <a:solidFill>
                  <a:schemeClr val="tx1"/>
                </a:solidFill>
              </a:rPr>
            </a:br>
            <a:r>
              <a:rPr lang="nl-BE" sz="1800" dirty="0" smtClean="0"/>
              <a:t>Airco                       Animatie programma</a:t>
            </a:r>
            <a:r>
              <a:rPr lang="nl-BE" sz="1800" dirty="0"/>
              <a:t/>
            </a:r>
            <a:br>
              <a:rPr lang="nl-BE" sz="1800" dirty="0"/>
            </a:br>
            <a:r>
              <a:rPr lang="nl-BE" sz="1800" dirty="0" smtClean="0"/>
              <a:t>Bar/kantine</a:t>
            </a:r>
            <a:r>
              <a:rPr lang="nl-BE" sz="1800" dirty="0"/>
              <a:t/>
            </a:r>
            <a:br>
              <a:rPr lang="nl-BE" sz="1800" dirty="0"/>
            </a:br>
            <a:r>
              <a:rPr lang="nl-BE" sz="1800" dirty="0" smtClean="0"/>
              <a:t>Winkel</a:t>
            </a:r>
            <a:r>
              <a:rPr lang="nl-BE" sz="1800" dirty="0"/>
              <a:t/>
            </a:r>
            <a:br>
              <a:rPr lang="nl-BE" sz="1800" dirty="0"/>
            </a:br>
            <a:r>
              <a:rPr lang="nl-BE" sz="1800" dirty="0" smtClean="0"/>
              <a:t>(Draadloos) internet</a:t>
            </a:r>
            <a:r>
              <a:rPr lang="nl-BE" sz="1800" dirty="0"/>
              <a:t/>
            </a:r>
            <a:br>
              <a:rPr lang="nl-BE" sz="1800" dirty="0"/>
            </a:br>
            <a:r>
              <a:rPr lang="nl-BE" sz="1800" dirty="0"/>
              <a:t>Handdoeken(service</a:t>
            </a:r>
            <a:r>
              <a:rPr lang="nl-BE" sz="1800" dirty="0" smtClean="0"/>
              <a:t>)           </a:t>
            </a:r>
            <a:r>
              <a:rPr lang="nl-BE" sz="1800" dirty="0" err="1" smtClean="0"/>
              <a:t>zWEMBADEN</a:t>
            </a:r>
            <a:r>
              <a:rPr lang="nl-BE" sz="1800" dirty="0" smtClean="0"/>
              <a:t> </a:t>
            </a:r>
            <a:r>
              <a:rPr lang="nl-BE" sz="1800" dirty="0">
                <a:solidFill>
                  <a:schemeClr val="tx1"/>
                </a:solidFill>
              </a:rPr>
              <a:t/>
            </a:r>
            <a:br>
              <a:rPr lang="nl-BE" sz="1800" dirty="0">
                <a:solidFill>
                  <a:schemeClr val="tx1"/>
                </a:solidFill>
              </a:rPr>
            </a:br>
            <a:endParaRPr lang="nl-BE" sz="1800" dirty="0">
              <a:solidFill>
                <a:schemeClr val="tx1"/>
              </a:solidFill>
            </a:endParaRPr>
          </a:p>
          <a:p>
            <a:endParaRPr lang="nl-BE" sz="1400" b="1" dirty="0"/>
          </a:p>
          <a:p>
            <a:pPr marL="342900" indent="-342900">
              <a:buFont typeface="Arial" pitchFamily="34" charset="0"/>
              <a:buChar char="•"/>
            </a:pPr>
            <a:endParaRPr lang="nl-BE" sz="14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4355976" y="2780928"/>
            <a:ext cx="42484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  <a:spcAft>
                <a:spcPts val="600"/>
              </a:spcAft>
            </a:pPr>
            <a:r>
              <a:rPr lang="fi-FI" cap="all" spc="120" dirty="0" smtClean="0">
                <a:solidFill>
                  <a:schemeClr val="tx2"/>
                </a:solidFill>
                <a:latin typeface="+mj-lt"/>
              </a:rPr>
              <a:t>Koelkast/ minibar</a:t>
            </a:r>
            <a:br>
              <a:rPr lang="fi-FI" cap="all" spc="120" dirty="0" smtClean="0">
                <a:solidFill>
                  <a:schemeClr val="tx2"/>
                </a:solidFill>
                <a:latin typeface="+mj-lt"/>
              </a:rPr>
            </a:br>
            <a:r>
              <a:rPr lang="fi-FI" cap="all" spc="120" dirty="0" smtClean="0">
                <a:solidFill>
                  <a:schemeClr val="tx2"/>
                </a:solidFill>
                <a:latin typeface="+mj-lt"/>
              </a:rPr>
              <a:t>Lift</a:t>
            </a:r>
            <a:br>
              <a:rPr lang="fi-FI" cap="all" spc="120" dirty="0" smtClean="0">
                <a:solidFill>
                  <a:schemeClr val="tx2"/>
                </a:solidFill>
                <a:latin typeface="+mj-lt"/>
              </a:rPr>
            </a:br>
            <a:r>
              <a:rPr lang="fi-FI" cap="all" spc="120" dirty="0" smtClean="0">
                <a:solidFill>
                  <a:schemeClr val="tx2"/>
                </a:solidFill>
                <a:latin typeface="+mj-lt"/>
              </a:rPr>
              <a:t>Roomservice</a:t>
            </a:r>
            <a:br>
              <a:rPr lang="fi-FI" cap="all" spc="120" dirty="0" smtClean="0">
                <a:solidFill>
                  <a:schemeClr val="tx2"/>
                </a:solidFill>
                <a:latin typeface="+mj-lt"/>
              </a:rPr>
            </a:br>
            <a:r>
              <a:rPr lang="fi-FI" cap="all" spc="120" dirty="0" smtClean="0">
                <a:solidFill>
                  <a:schemeClr val="tx2"/>
                </a:solidFill>
                <a:latin typeface="+mj-lt"/>
              </a:rPr>
              <a:t>Sauna + MASSAGES</a:t>
            </a:r>
            <a:br>
              <a:rPr lang="fi-FI" cap="all" spc="120" dirty="0" smtClean="0">
                <a:solidFill>
                  <a:schemeClr val="tx2"/>
                </a:solidFill>
                <a:latin typeface="+mj-lt"/>
              </a:rPr>
            </a:br>
            <a:r>
              <a:rPr lang="fi-FI" cap="all" spc="120" dirty="0" smtClean="0">
                <a:solidFill>
                  <a:schemeClr val="tx2"/>
                </a:solidFill>
                <a:latin typeface="+mj-lt"/>
              </a:rPr>
              <a:t>TV OP DE KAMER</a:t>
            </a:r>
            <a:br>
              <a:rPr lang="fi-FI" cap="all" spc="120" dirty="0" smtClean="0">
                <a:solidFill>
                  <a:schemeClr val="tx2"/>
                </a:solidFill>
                <a:latin typeface="+mj-lt"/>
              </a:rPr>
            </a:br>
            <a:r>
              <a:rPr lang="nl-BE" cap="all" spc="120" dirty="0">
                <a:solidFill>
                  <a:schemeClr val="tx2"/>
                </a:solidFill>
                <a:latin typeface="Arial Black"/>
              </a:rPr>
              <a:t>Kinderopvang + animatie</a:t>
            </a:r>
            <a:br>
              <a:rPr lang="nl-BE" cap="all" spc="120" dirty="0">
                <a:solidFill>
                  <a:schemeClr val="tx2"/>
                </a:solidFill>
                <a:latin typeface="Arial Black"/>
              </a:rPr>
            </a:br>
            <a:r>
              <a:rPr lang="nl-BE" cap="all" spc="120" dirty="0">
                <a:solidFill>
                  <a:schemeClr val="tx2"/>
                </a:solidFill>
                <a:latin typeface="Arial Black"/>
              </a:rPr>
              <a:t>Kinderspeelplaats</a:t>
            </a:r>
            <a:br>
              <a:rPr lang="nl-BE" cap="all" spc="120" dirty="0">
                <a:solidFill>
                  <a:schemeClr val="tx2"/>
                </a:solidFill>
                <a:latin typeface="Arial Black"/>
              </a:rPr>
            </a:br>
            <a:r>
              <a:rPr lang="fi-FI" cap="all" spc="120" dirty="0" smtClean="0">
                <a:solidFill>
                  <a:schemeClr val="tx2"/>
                </a:solidFill>
                <a:latin typeface="+mj-lt"/>
              </a:rPr>
              <a:t>Wasserette Privézandstrand</a:t>
            </a:r>
            <a:endParaRPr lang="fi-FI" cap="all" spc="12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8658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075240" cy="1260058"/>
          </a:xfrm>
        </p:spPr>
        <p:txBody>
          <a:bodyPr>
            <a:normAutofit/>
          </a:bodyPr>
          <a:lstStyle/>
          <a:p>
            <a:pPr algn="ctr"/>
            <a:r>
              <a:rPr lang="nl-BE" sz="6700" dirty="0" smtClean="0"/>
              <a:t>All-in  </a:t>
            </a:r>
            <a:endParaRPr lang="nl-BE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758" y="1196752"/>
            <a:ext cx="8941730" cy="5400600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endParaRPr lang="nl-BE" dirty="0" smtClean="0"/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 </a:t>
            </a:r>
            <a:r>
              <a:rPr lang="nl-BE" sz="2400" dirty="0" smtClean="0"/>
              <a:t>roomservice (</a:t>
            </a:r>
            <a:r>
              <a:rPr lang="nl-BE" sz="2400" dirty="0" smtClean="0"/>
              <a:t>24 u./24)</a:t>
            </a:r>
          </a:p>
          <a:p>
            <a:pPr>
              <a:buFont typeface="Arial" pitchFamily="34" charset="0"/>
              <a:buChar char="•"/>
            </a:pPr>
            <a:r>
              <a:rPr lang="nl-BE" sz="2400" dirty="0" smtClean="0"/>
              <a:t> ontbijtbuffet</a:t>
            </a:r>
            <a:r>
              <a:rPr lang="nl-BE" sz="2400" dirty="0" smtClean="0"/>
              <a:t>, lunch à la </a:t>
            </a:r>
            <a:r>
              <a:rPr lang="nl-BE" sz="2400" dirty="0" err="1" smtClean="0"/>
              <a:t>carte</a:t>
            </a:r>
            <a:r>
              <a:rPr lang="nl-BE" sz="2400" dirty="0" smtClean="0"/>
              <a:t>, dinerbuffet </a:t>
            </a:r>
            <a:r>
              <a:rPr lang="nl-BE" sz="2400" dirty="0" smtClean="0"/>
              <a:t>                                                                                                                       </a:t>
            </a:r>
            <a:endParaRPr lang="nl-BE" sz="2400" dirty="0" smtClean="0"/>
          </a:p>
          <a:p>
            <a:pPr>
              <a:buFont typeface="Arial" pitchFamily="34" charset="0"/>
              <a:buChar char="•"/>
            </a:pPr>
            <a:r>
              <a:rPr lang="nl-BE" sz="2400" dirty="0" smtClean="0"/>
              <a:t> 2 </a:t>
            </a:r>
            <a:r>
              <a:rPr lang="nl-BE" sz="2400" dirty="0" err="1" smtClean="0"/>
              <a:t>à-la-carterestaurants</a:t>
            </a:r>
            <a:r>
              <a:rPr lang="nl-BE" sz="2400" dirty="0" smtClean="0"/>
              <a:t>: oosters en Italiaans                                                                                                                                                                                  </a:t>
            </a:r>
          </a:p>
          <a:p>
            <a:pPr>
              <a:buFont typeface="Arial" pitchFamily="34" charset="0"/>
              <a:buChar char="•"/>
            </a:pPr>
            <a:r>
              <a:rPr lang="nl-BE" sz="2400" dirty="0" smtClean="0"/>
              <a:t> koffie en gebak (van 16 u. - 18 u.)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Font typeface="Arial" pitchFamily="34" charset="0"/>
              <a:buChar char="•"/>
            </a:pPr>
            <a:r>
              <a:rPr lang="nl-BE" sz="2400" dirty="0" smtClean="0"/>
              <a:t>ijsjes voor kinderen (van 11 u. - 17 u.)                                                                                                                                                                                </a:t>
            </a:r>
            <a:endParaRPr lang="nl-BE" sz="2400" dirty="0" smtClean="0"/>
          </a:p>
          <a:p>
            <a:pPr>
              <a:buFont typeface="Arial" pitchFamily="34" charset="0"/>
              <a:buChar char="•"/>
            </a:pPr>
            <a:r>
              <a:rPr lang="nl-BE" sz="2400" dirty="0" smtClean="0"/>
              <a:t>lokale alcoholische en niet-alcoholische dranken </a:t>
            </a:r>
          </a:p>
          <a:p>
            <a:r>
              <a:rPr lang="nl-BE" sz="2400" dirty="0" smtClean="0"/>
              <a:t>  (van 10 u. -  24 u.)                                                                                                                     </a:t>
            </a:r>
          </a:p>
          <a:p>
            <a:pPr>
              <a:buFont typeface="Arial" pitchFamily="34" charset="0"/>
              <a:buChar char="•"/>
            </a:pPr>
            <a:r>
              <a:rPr lang="nl-BE" sz="2400" dirty="0" smtClean="0"/>
              <a:t> dranken in de minibar (dagelijks bijgevuld)                                                                                                                                                                         </a:t>
            </a:r>
          </a:p>
          <a:p>
            <a:pPr>
              <a:buFont typeface="Arial" pitchFamily="34" charset="0"/>
              <a:buChar char="•"/>
            </a:pPr>
            <a:r>
              <a:rPr lang="nl-BE" sz="2400" dirty="0" smtClean="0"/>
              <a:t> </a:t>
            </a:r>
            <a:r>
              <a:rPr lang="nl-BE" sz="2400" dirty="0" err="1" smtClean="0"/>
              <a:t>dine</a:t>
            </a:r>
            <a:r>
              <a:rPr lang="nl-BE" sz="2400" dirty="0" smtClean="0"/>
              <a:t> </a:t>
            </a:r>
            <a:r>
              <a:rPr lang="nl-BE" sz="2400" dirty="0" err="1" smtClean="0"/>
              <a:t>around-mogelijkheid</a:t>
            </a:r>
            <a:r>
              <a:rPr lang="nl-BE" sz="2400" dirty="0" smtClean="0"/>
              <a:t> in andere hotels en restaurants in                                                                                                             </a:t>
            </a:r>
          </a:p>
          <a:p>
            <a:r>
              <a:rPr lang="nl-BE" sz="2400" dirty="0" smtClean="0"/>
              <a:t>  El </a:t>
            </a:r>
            <a:r>
              <a:rPr lang="nl-BE" sz="2400" dirty="0" err="1" smtClean="0"/>
              <a:t>Gouna</a:t>
            </a:r>
            <a:r>
              <a:rPr lang="nl-BE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nl-BE" sz="2400" dirty="0" smtClean="0"/>
              <a:t> 2 snackbars, </a:t>
            </a:r>
            <a:endParaRPr lang="nl-BE" sz="2400" dirty="0" smtClean="0"/>
          </a:p>
          <a:p>
            <a:pPr>
              <a:buFont typeface="Arial" pitchFamily="34" charset="0"/>
              <a:buChar char="•"/>
            </a:pPr>
            <a:r>
              <a:rPr lang="nl-BE" sz="2400" dirty="0" smtClean="0"/>
              <a:t> 1 poolbar en 2 </a:t>
            </a:r>
            <a:r>
              <a:rPr lang="nl-BE" sz="2400" dirty="0" err="1" smtClean="0"/>
              <a:t>beachbars</a:t>
            </a:r>
            <a:r>
              <a:rPr lang="nl-BE" sz="2400" dirty="0" smtClean="0"/>
              <a:t> met snacks                                                                                                                                                                </a:t>
            </a:r>
          </a:p>
          <a:p>
            <a:endParaRPr lang="nl-BE" dirty="0"/>
          </a:p>
        </p:txBody>
      </p:sp>
      <p:sp>
        <p:nvSpPr>
          <p:cNvPr id="4" name="Tekstvak 3"/>
          <p:cNvSpPr txBox="1"/>
          <p:nvPr/>
        </p:nvSpPr>
        <p:spPr>
          <a:xfrm>
            <a:off x="251520" y="335699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xmlns="" val="4268603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-252536" y="188641"/>
            <a:ext cx="9217024" cy="2160240"/>
          </a:xfrm>
        </p:spPr>
        <p:txBody>
          <a:bodyPr/>
          <a:lstStyle/>
          <a:p>
            <a:pPr algn="ctr"/>
            <a:r>
              <a:rPr lang="nl-BE" sz="4800" dirty="0" smtClean="0"/>
              <a:t>Sport en ontspanning in het hotel</a:t>
            </a:r>
            <a:endParaRPr lang="nl-BE" sz="4800" dirty="0"/>
          </a:p>
        </p:txBody>
      </p:sp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>
          <a:xfrm>
            <a:off x="827584" y="2204864"/>
            <a:ext cx="7776864" cy="4536504"/>
          </a:xfrm>
        </p:spPr>
        <p:txBody>
          <a:bodyPr>
            <a:normAutofit lnSpcReduction="10000"/>
          </a:bodyPr>
          <a:lstStyle/>
          <a:p>
            <a:r>
              <a:rPr lang="nl-BE" b="1" dirty="0" smtClean="0"/>
              <a:t>gratis:                                               </a:t>
            </a:r>
            <a:r>
              <a:rPr lang="nl-BE" dirty="0" smtClean="0"/>
              <a:t>tafeltennis</a:t>
            </a:r>
            <a:r>
              <a:rPr lang="nl-BE" dirty="0"/>
              <a:t>, fitness, beachvolleybal, strandvoetbal, </a:t>
            </a:r>
            <a:r>
              <a:rPr lang="nl-BE" dirty="0" err="1"/>
              <a:t>petanque</a:t>
            </a:r>
            <a:r>
              <a:rPr lang="nl-BE" dirty="0"/>
              <a:t>, darts, </a:t>
            </a:r>
            <a:r>
              <a:rPr lang="nl-BE" dirty="0" err="1"/>
              <a:t>aquagym</a:t>
            </a:r>
            <a:r>
              <a:rPr lang="nl-BE" dirty="0"/>
              <a:t>, aerobics, waterpolo </a:t>
            </a:r>
            <a:endParaRPr lang="nl-BE" dirty="0" smtClean="0"/>
          </a:p>
          <a:p>
            <a:r>
              <a:rPr lang="nl-BE" dirty="0"/>
              <a:t/>
            </a:r>
            <a:br>
              <a:rPr lang="nl-BE" dirty="0"/>
            </a:br>
            <a:r>
              <a:rPr lang="nl-BE" b="1" dirty="0"/>
              <a:t>tegen betaling: </a:t>
            </a:r>
            <a:r>
              <a:rPr lang="nl-BE" dirty="0"/>
              <a:t/>
            </a:r>
            <a:br>
              <a:rPr lang="nl-BE" dirty="0"/>
            </a:br>
            <a:r>
              <a:rPr lang="nl-BE" dirty="0"/>
              <a:t>massage, sauna, stoombad, spelletjesruimte met o.a. biljart, kajak/waterfiets, windsurfen, </a:t>
            </a:r>
            <a:r>
              <a:rPr lang="nl-BE" dirty="0" err="1" smtClean="0"/>
              <a:t>kitesurfen</a:t>
            </a:r>
            <a:r>
              <a:rPr lang="nl-BE" dirty="0" smtClean="0"/>
              <a:t> en duiken aan het privéstrand</a:t>
            </a:r>
            <a:r>
              <a:rPr lang="nl-BE" dirty="0"/>
              <a:t/>
            </a:r>
            <a:br>
              <a:rPr lang="nl-BE" dirty="0"/>
            </a:br>
            <a:endParaRPr lang="nl-BE" dirty="0" smtClean="0"/>
          </a:p>
          <a:p>
            <a:r>
              <a:rPr lang="nl-BE" dirty="0" smtClean="0"/>
              <a:t>in </a:t>
            </a:r>
            <a:r>
              <a:rPr lang="nl-BE" dirty="0"/>
              <a:t>de </a:t>
            </a:r>
            <a:r>
              <a:rPr lang="nl-BE" dirty="0" smtClean="0"/>
              <a:t>omgeving:                                        tennis</a:t>
            </a:r>
            <a:r>
              <a:rPr lang="nl-BE" dirty="0"/>
              <a:t>, squash, karting, paardrijden, minigolf, golf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xmlns="" val="1340316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2451719"/>
          </a:xfrm>
        </p:spPr>
        <p:txBody>
          <a:bodyPr/>
          <a:lstStyle/>
          <a:p>
            <a:pPr algn="ctr"/>
            <a:r>
              <a:rPr lang="nl-BE" sz="6600" dirty="0" smtClean="0"/>
              <a:t>Excursies </a:t>
            </a:r>
            <a:r>
              <a:rPr lang="nl-BE" sz="5400" dirty="0" smtClean="0"/>
              <a:t/>
            </a:r>
            <a:br>
              <a:rPr lang="nl-BE" sz="5400" dirty="0" smtClean="0"/>
            </a:br>
            <a:endParaRPr lang="nl-BE" sz="5400" dirty="0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979712" y="2348880"/>
            <a:ext cx="5472608" cy="2376264"/>
          </a:xfrm>
        </p:spPr>
        <p:txBody>
          <a:bodyPr>
            <a:normAutofit/>
          </a:bodyPr>
          <a:lstStyle/>
          <a:p>
            <a:pPr lvl="0" algn="ctr">
              <a:buFont typeface="Arial" pitchFamily="34" charset="0"/>
              <a:buChar char="•"/>
            </a:pPr>
            <a:r>
              <a:rPr lang="nl-BE" sz="2800" b="1" dirty="0" smtClean="0"/>
              <a:t>Nautilus</a:t>
            </a:r>
          </a:p>
          <a:p>
            <a:pPr algn="ctr">
              <a:buFont typeface="Arial" pitchFamily="34" charset="0"/>
              <a:buChar char="•"/>
            </a:pPr>
            <a:r>
              <a:rPr lang="nl-BE" sz="2800" b="1" dirty="0" err="1" smtClean="0"/>
              <a:t>Dolphin</a:t>
            </a:r>
            <a:r>
              <a:rPr lang="nl-BE" sz="2800" b="1" dirty="0" smtClean="0"/>
              <a:t> </a:t>
            </a:r>
            <a:r>
              <a:rPr lang="nl-BE" sz="2800" b="1" dirty="0" smtClean="0"/>
              <a:t>trip</a:t>
            </a:r>
          </a:p>
          <a:p>
            <a:pPr lvl="0" algn="ctr">
              <a:buFont typeface="Arial" pitchFamily="34" charset="0"/>
              <a:buChar char="•"/>
            </a:pPr>
            <a:r>
              <a:rPr lang="nl-BE" sz="2800" b="1" dirty="0" smtClean="0"/>
              <a:t>Stars in the dessert </a:t>
            </a:r>
            <a:endParaRPr lang="nl-NL" sz="2800" dirty="0" smtClean="0"/>
          </a:p>
          <a:p>
            <a:endParaRPr lang="nl-BE" sz="1800" b="1" dirty="0" smtClean="0"/>
          </a:p>
          <a:p>
            <a:endParaRPr lang="nl-BE" sz="1800" b="1" dirty="0" smtClean="0"/>
          </a:p>
          <a:p>
            <a:endParaRPr lang="nl-NL" sz="1800" dirty="0" smtClean="0"/>
          </a:p>
          <a:p>
            <a:pPr lvl="0"/>
            <a:endParaRPr lang="nl-NL" sz="1800" dirty="0"/>
          </a:p>
        </p:txBody>
      </p:sp>
      <p:pic>
        <p:nvPicPr>
          <p:cNvPr id="5" name="rg_hi" descr="http://t2.gstatic.com/images?q=tbn:ANd9GcRTPJreB0FNhCJJaMSVPYlty3eCTffqVykRkscQ2DWLmuCvWtq1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077072"/>
            <a:ext cx="3456384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l_fi" descr="http://www.adcdiving.be/pictures_duiken_fotos_reizen/egypte_duiken_marsa_alam_2009/dolfijnen_tuimelaars_in_egypte_4_%5b640x480%5d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4149080"/>
            <a:ext cx="3295650" cy="2462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76071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21314781">
            <a:off x="-41106" y="376530"/>
            <a:ext cx="9144000" cy="1371600"/>
          </a:xfrm>
        </p:spPr>
        <p:txBody>
          <a:bodyPr>
            <a:noAutofit/>
          </a:bodyPr>
          <a:lstStyle/>
          <a:p>
            <a:r>
              <a:rPr lang="nl-BE" sz="5400" dirty="0" smtClean="0"/>
              <a:t>Praktische Info reis</a:t>
            </a:r>
            <a:endParaRPr lang="nl-BE" sz="5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2204864"/>
            <a:ext cx="7620000" cy="43735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sz="2800" dirty="0" smtClean="0"/>
              <a:t> </a:t>
            </a:r>
            <a:r>
              <a:rPr lang="nl-BE" sz="2800" dirty="0" smtClean="0"/>
              <a:t>Vereiste documenten</a:t>
            </a:r>
          </a:p>
          <a:p>
            <a:pPr>
              <a:buFont typeface="Arial" pitchFamily="34" charset="0"/>
              <a:buChar char="•"/>
            </a:pPr>
            <a:r>
              <a:rPr lang="nl-BE" sz="2800" dirty="0" smtClean="0"/>
              <a:t> Identiteitskaart</a:t>
            </a:r>
          </a:p>
          <a:p>
            <a:pPr>
              <a:buFont typeface="Arial" pitchFamily="34" charset="0"/>
              <a:buChar char="•"/>
            </a:pPr>
            <a:r>
              <a:rPr lang="nl-BE" sz="2800" dirty="0" smtClean="0"/>
              <a:t> </a:t>
            </a:r>
            <a:r>
              <a:rPr lang="nl-BE" sz="2800" dirty="0" smtClean="0"/>
              <a:t>Visum</a:t>
            </a:r>
          </a:p>
          <a:p>
            <a:pPr>
              <a:buFont typeface="Arial" pitchFamily="34" charset="0"/>
              <a:buChar char="•"/>
            </a:pPr>
            <a:r>
              <a:rPr lang="nl-BE" sz="2800" dirty="0" smtClean="0"/>
              <a:t> </a:t>
            </a:r>
            <a:r>
              <a:rPr lang="nl-BE" sz="2800" dirty="0" smtClean="0"/>
              <a:t>Munteenheid</a:t>
            </a:r>
          </a:p>
          <a:p>
            <a:pPr>
              <a:buFont typeface="Arial" pitchFamily="34" charset="0"/>
              <a:buChar char="•"/>
            </a:pPr>
            <a:r>
              <a:rPr lang="nl-BE" sz="2800" dirty="0" smtClean="0"/>
              <a:t> Lokale tijd = Belgische tijd</a:t>
            </a:r>
          </a:p>
          <a:p>
            <a:pPr>
              <a:buFont typeface="Arial" pitchFamily="34" charset="0"/>
              <a:buChar char="•"/>
            </a:pPr>
            <a:r>
              <a:rPr lang="nl-BE" sz="2800" dirty="0" smtClean="0"/>
              <a:t> </a:t>
            </a:r>
            <a:r>
              <a:rPr lang="nl-BE" sz="2800" dirty="0" smtClean="0"/>
              <a:t>Vervoersmogelijkheden</a:t>
            </a:r>
          </a:p>
          <a:p>
            <a:r>
              <a:rPr lang="nl-BE" dirty="0" smtClean="0"/>
              <a:t> </a:t>
            </a:r>
            <a:endParaRPr lang="nl-BE" dirty="0"/>
          </a:p>
        </p:txBody>
      </p:sp>
      <p:pic>
        <p:nvPicPr>
          <p:cNvPr id="4100" name="Picture 4" descr="http://static0.hln.be/static/photo/2010/0/6/4/20101102203246/media_xl_39290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060848"/>
            <a:ext cx="4457700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05927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eel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ssentie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ementai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TC101859865[[fn=Schuin]]</Template>
  <TotalTime>414</TotalTime>
  <Words>268</Words>
  <Application>Microsoft Office PowerPoint</Application>
  <PresentationFormat>Diavoorstelling (4:3)</PresentationFormat>
  <Paragraphs>72</Paragraphs>
  <Slides>10</Slides>
  <Notes>10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Essentieel</vt:lpstr>
      <vt:lpstr>Reis: egypte</vt:lpstr>
      <vt:lpstr>Egypte</vt:lpstr>
      <vt:lpstr>Hotel</vt:lpstr>
      <vt:lpstr>Ligging</vt:lpstr>
      <vt:lpstr>Faciliteiten</vt:lpstr>
      <vt:lpstr>All-in  </vt:lpstr>
      <vt:lpstr>Sport en ontspanning in het hotel</vt:lpstr>
      <vt:lpstr>Excursies  </vt:lpstr>
      <vt:lpstr>Praktische Info reis</vt:lpstr>
      <vt:lpstr>Beoordeling Reis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Reis: egypte</dc:title>
  <dc:creator>Erny</dc:creator>
  <cp:lastModifiedBy> </cp:lastModifiedBy>
  <cp:revision>18</cp:revision>
  <dcterms:created xsi:type="dcterms:W3CDTF">2013-02-23T09:18:09Z</dcterms:created>
  <dcterms:modified xsi:type="dcterms:W3CDTF">2013-03-10T20:52:05Z</dcterms:modified>
</cp:coreProperties>
</file>