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LY7RYsi2OWgbnCwdyopPkg" hashData="y1zEjp24GBZC56PXuY9QZm1eYu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41DDD-9A01-457B-8F2B-CBE8398238A4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C204-2AC8-4C5A-A178-804EA5E73A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204-2AC8-4C5A-A178-804EA5E73AA9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204-2AC8-4C5A-A178-804EA5E73AA9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CBAC-A7BD-40A6-B0E0-38C8D9F671C8}" type="datetimeFigureOut">
              <a:rPr lang="nl-BE" smtClean="0"/>
              <a:pPr/>
              <a:t>8/05/2008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BE77E-1322-4971-A92B-3C1C7B40329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gif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gif"/><Relationship Id="rId5" Type="http://schemas.openxmlformats.org/officeDocument/2006/relationships/image" Target="../media/image43.jpeg"/><Relationship Id="rId10" Type="http://schemas.openxmlformats.org/officeDocument/2006/relationships/image" Target="../media/image48.gif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nl-BE" dirty="0" smtClean="0"/>
              <a:t>De Roos</a:t>
            </a:r>
            <a:endParaRPr lang="nl-BE" dirty="0"/>
          </a:p>
        </p:txBody>
      </p:sp>
      <p:pic>
        <p:nvPicPr>
          <p:cNvPr id="5" name="Afbeelding 4" descr="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855674">
            <a:off x="734593" y="761946"/>
            <a:ext cx="3467100" cy="1276350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500298" y="3857628"/>
            <a:ext cx="3143240" cy="542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Nana </a:t>
            </a:r>
            <a:r>
              <a:rPr kumimoji="0" lang="nl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Mouskouri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742613">
            <a:off x="4878139" y="761344"/>
            <a:ext cx="3467100" cy="1276350"/>
          </a:xfrm>
          <a:prstGeom prst="rect">
            <a:avLst/>
          </a:prstGeom>
        </p:spPr>
      </p:pic>
      <p:pic>
        <p:nvPicPr>
          <p:cNvPr id="8" name="Afbeelding 7" descr="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347925">
            <a:off x="377545" y="4820306"/>
            <a:ext cx="3467100" cy="1276350"/>
          </a:xfrm>
          <a:prstGeom prst="rect">
            <a:avLst/>
          </a:prstGeom>
        </p:spPr>
      </p:pic>
      <p:pic>
        <p:nvPicPr>
          <p:cNvPr id="9" name="Afbeelding 8" descr="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055556">
            <a:off x="4469444" y="4922409"/>
            <a:ext cx="3467100" cy="1276350"/>
          </a:xfrm>
          <a:prstGeom prst="rect">
            <a:avLst/>
          </a:prstGeom>
        </p:spPr>
      </p:pic>
      <p:pic>
        <p:nvPicPr>
          <p:cNvPr id="10" name="nana mouskouri roses love sunshine 001 (5).wav">
            <a:hlinkClick r:id="" action="ppaction://media"/>
          </p:cNvPr>
          <p:cNvPicPr>
            <a:picLocks noRot="1" noChangeAspect="1"/>
          </p:cNvPicPr>
          <p:nvPr>
            <a:wavAudioFile r:embed="rId1" name="nana mouskouri roses love sunshine 001 (5).wav"/>
          </p:nvPr>
        </p:nvPicPr>
        <p:blipFill>
          <a:blip r:embed="rId5" cstate="email"/>
          <a:stretch>
            <a:fillRect/>
          </a:stretch>
        </p:blipFill>
        <p:spPr>
          <a:xfrm>
            <a:off x="42859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odelieve\Documents\test_HTMLSPLIT\images\dyn003_original_372_460_gif_2536486_d83e5cd095ead6b944ce9f9fe14f7bf51s01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5519"/>
          </a:xfrm>
          <a:prstGeom prst="rect">
            <a:avLst/>
          </a:prstGeom>
          <a:noFill/>
        </p:spPr>
      </p:pic>
      <p:pic>
        <p:nvPicPr>
          <p:cNvPr id="1029" name="Picture 5" descr="C:\Users\Godelieve\Documents\test_HTMLSPLIT\images\dyn003_original_372_460_gif_2536486_d83e5cd095ead6b944ce9f9fe14f7bf51s02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07864"/>
          </a:xfrm>
          <a:prstGeom prst="rect">
            <a:avLst/>
          </a:prstGeom>
          <a:noFill/>
        </p:spPr>
      </p:pic>
      <p:pic>
        <p:nvPicPr>
          <p:cNvPr id="1030" name="Picture 6" descr="C:\Users\Godelieve\Documents\test_HTMLSPLIT\images\dyn003_original_372_460_gif_2536486_d83e5cd095ead6b944ce9f9fe14f7bf51s03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080"/>
            <a:ext cx="9144000" cy="607864"/>
          </a:xfrm>
          <a:prstGeom prst="rect">
            <a:avLst/>
          </a:prstGeom>
          <a:noFill/>
        </p:spPr>
      </p:pic>
      <p:pic>
        <p:nvPicPr>
          <p:cNvPr id="1031" name="Picture 7" descr="C:\Users\Godelieve\Documents\test_HTMLSPLIT\images\dyn003_original_372_460_gif_2536486_d83e5cd095ead6b944ce9f9fe14f7bf51s04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36569"/>
            <a:ext cx="9144000" cy="607864"/>
          </a:xfrm>
          <a:prstGeom prst="rect">
            <a:avLst/>
          </a:prstGeom>
          <a:noFill/>
        </p:spPr>
      </p:pic>
      <p:pic>
        <p:nvPicPr>
          <p:cNvPr id="1032" name="Picture 8" descr="C:\Users\Godelieve\Documents\test_HTMLSPLIT\images\dyn003_original_372_460_gif_2536486_d83e5cd095ead6b944ce9f9fe14f7bf51s05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21058"/>
            <a:ext cx="9144000" cy="607864"/>
          </a:xfrm>
          <a:prstGeom prst="rect">
            <a:avLst/>
          </a:prstGeom>
          <a:noFill/>
        </p:spPr>
      </p:pic>
      <p:pic>
        <p:nvPicPr>
          <p:cNvPr id="1033" name="Picture 9" descr="C:\Users\Godelieve\Documents\test_HTMLSPLIT\images\dyn003_original_372_460_gif_2536486_d83e5cd095ead6b944ce9f9fe14f7bf51s06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05547"/>
            <a:ext cx="9144000" cy="607864"/>
          </a:xfrm>
          <a:prstGeom prst="rect">
            <a:avLst/>
          </a:prstGeom>
          <a:noFill/>
        </p:spPr>
      </p:pic>
      <p:pic>
        <p:nvPicPr>
          <p:cNvPr id="1034" name="Picture 10" descr="C:\Users\Godelieve\Documents\test_HTMLSPLIT\images\dyn003_original_372_460_gif_2536486_d83e5cd095ead6b944ce9f9fe14f7bf51s07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390036"/>
            <a:ext cx="9144000" cy="607864"/>
          </a:xfrm>
          <a:prstGeom prst="rect">
            <a:avLst/>
          </a:prstGeom>
          <a:noFill/>
        </p:spPr>
      </p:pic>
      <p:pic>
        <p:nvPicPr>
          <p:cNvPr id="1035" name="Picture 11" descr="C:\Users\Godelieve\Documents\test_HTMLSPLIT\images\dyn003_original_372_460_gif_2536486_d83e5cd095ead6b944ce9f9fe14f7bf51s08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74525"/>
            <a:ext cx="9144000" cy="607864"/>
          </a:xfrm>
          <a:prstGeom prst="rect">
            <a:avLst/>
          </a:prstGeom>
          <a:noFill/>
        </p:spPr>
      </p:pic>
      <p:pic>
        <p:nvPicPr>
          <p:cNvPr id="1036" name="Picture 12" descr="C:\Users\Godelieve\Documents\test_HTMLSPLIT\images\dyn003_original_372_460_gif_2536486_d83e5cd095ead6b944ce9f9fe14f7bf51s09s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59014"/>
            <a:ext cx="9144000" cy="607864"/>
          </a:xfrm>
          <a:prstGeom prst="rect">
            <a:avLst/>
          </a:prstGeom>
          <a:noFill/>
        </p:spPr>
      </p:pic>
      <p:pic>
        <p:nvPicPr>
          <p:cNvPr id="1037" name="Picture 13" descr="C:\Users\Godelieve\Documents\test_HTMLSPLIT\images\dyn003_original_372_460_gif_2536486_d83e5cd095ead6b944ce9f9fe14f7bf51s10s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43503"/>
            <a:ext cx="9144000" cy="607864"/>
          </a:xfrm>
          <a:prstGeom prst="rect">
            <a:avLst/>
          </a:prstGeom>
          <a:noFill/>
        </p:spPr>
      </p:pic>
      <p:pic>
        <p:nvPicPr>
          <p:cNvPr id="1038" name="Picture 14" descr="C:\Users\Godelieve\Documents\test_HTMLSPLIT\images\dyn003_original_372_460_gif_2536486_d83e5cd095ead6b944ce9f9fe14f7bf51s11s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727992"/>
            <a:ext cx="9144000" cy="607864"/>
          </a:xfrm>
          <a:prstGeom prst="rect">
            <a:avLst/>
          </a:prstGeom>
          <a:noFill/>
        </p:spPr>
      </p:pic>
      <p:pic>
        <p:nvPicPr>
          <p:cNvPr id="1039" name="Picture 15" descr="C:\Users\Godelieve\Documents\test_HTMLSPLIT\images\dyn003_original_372_460_gif_2536486_d83e5cd095ead6b944ce9f9fe14f7bf51s12s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12481"/>
            <a:ext cx="9144000" cy="5455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delieve\Documents\test_HTMLSPLIT\images\rozen\i31489BA811s1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21796" cy="6858000"/>
          </a:xfrm>
          <a:prstGeom prst="rect">
            <a:avLst/>
          </a:prstGeom>
          <a:noFill/>
        </p:spPr>
      </p:pic>
      <p:pic>
        <p:nvPicPr>
          <p:cNvPr id="1027" name="Picture 3" descr="C:\Users\Godelieve\Documents\test_HTMLSPLIT\images\rozen\i31489BA812s1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318" y="0"/>
            <a:ext cx="1173973" cy="6858000"/>
          </a:xfrm>
          <a:prstGeom prst="rect">
            <a:avLst/>
          </a:prstGeom>
          <a:noFill/>
        </p:spPr>
      </p:pic>
      <p:pic>
        <p:nvPicPr>
          <p:cNvPr id="1028" name="Picture 4" descr="C:\Users\Godelieve\Documents\test_HTMLSPLIT\images\rozen\i31489BA813s1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299" y="0"/>
            <a:ext cx="1173973" cy="6857998"/>
          </a:xfrm>
          <a:prstGeom prst="rect">
            <a:avLst/>
          </a:prstGeom>
          <a:noFill/>
        </p:spPr>
      </p:pic>
      <p:pic>
        <p:nvPicPr>
          <p:cNvPr id="1029" name="Picture 5" descr="C:\Users\Godelieve\Documents\test_HTMLSPLIT\images\rozen\i31489BA814s1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6280" y="0"/>
            <a:ext cx="1173973" cy="6857998"/>
          </a:xfrm>
          <a:prstGeom prst="rect">
            <a:avLst/>
          </a:prstGeom>
          <a:noFill/>
        </p:spPr>
      </p:pic>
      <p:pic>
        <p:nvPicPr>
          <p:cNvPr id="1030" name="Picture 6" descr="C:\Users\Godelieve\Documents\test_HTMLSPLIT\images\rozen\i31489BA815s1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261" y="0"/>
            <a:ext cx="1173973" cy="6857998"/>
          </a:xfrm>
          <a:prstGeom prst="rect">
            <a:avLst/>
          </a:prstGeom>
          <a:noFill/>
        </p:spPr>
      </p:pic>
      <p:pic>
        <p:nvPicPr>
          <p:cNvPr id="1031" name="Picture 7" descr="C:\Users\Godelieve\Documents\test_HTMLSPLIT\images\rozen\i31489BA816s1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4242" y="0"/>
            <a:ext cx="1173973" cy="6857998"/>
          </a:xfrm>
          <a:prstGeom prst="rect">
            <a:avLst/>
          </a:prstGeom>
          <a:noFill/>
        </p:spPr>
      </p:pic>
      <p:pic>
        <p:nvPicPr>
          <p:cNvPr id="1032" name="Picture 8" descr="C:\Users\Godelieve\Documents\test_HTMLSPLIT\images\rozen\i31489BA817s1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8223" y="0"/>
            <a:ext cx="1173973" cy="6857998"/>
          </a:xfrm>
          <a:prstGeom prst="rect">
            <a:avLst/>
          </a:prstGeom>
          <a:noFill/>
        </p:spPr>
      </p:pic>
      <p:pic>
        <p:nvPicPr>
          <p:cNvPr id="1033" name="Picture 9" descr="C:\Users\Godelieve\Documents\test_HTMLSPLIT\images\rozen\i31489BA818s1s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2204" y="0"/>
            <a:ext cx="1121796" cy="68579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 descr="roos301s1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4000504"/>
            <a:ext cx="1479267" cy="1118470"/>
          </a:xfrm>
          <a:prstGeom prst="rect">
            <a:avLst/>
          </a:prstGeom>
        </p:spPr>
      </p:pic>
      <p:pic>
        <p:nvPicPr>
          <p:cNvPr id="33" name="Afbeelding 32" descr="roos301s2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5103003"/>
            <a:ext cx="1479267" cy="1112079"/>
          </a:xfrm>
          <a:prstGeom prst="rect">
            <a:avLst/>
          </a:prstGeom>
        </p:spPr>
      </p:pic>
      <p:pic>
        <p:nvPicPr>
          <p:cNvPr id="34" name="Afbeelding 33" descr="roos302s1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15699" y="4000504"/>
            <a:ext cx="1470814" cy="1118470"/>
          </a:xfrm>
          <a:prstGeom prst="rect">
            <a:avLst/>
          </a:prstGeom>
        </p:spPr>
      </p:pic>
      <p:pic>
        <p:nvPicPr>
          <p:cNvPr id="35" name="Afbeelding 34" descr="roos302s2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15701" y="5103002"/>
            <a:ext cx="1470814" cy="1112079"/>
          </a:xfrm>
          <a:prstGeom prst="rect">
            <a:avLst/>
          </a:prstGeom>
        </p:spPr>
      </p:pic>
      <p:pic>
        <p:nvPicPr>
          <p:cNvPr id="37" name="Afbeelding 36" descr="20050508_witteroos00061s1s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785794"/>
            <a:ext cx="1465192" cy="1143008"/>
          </a:xfrm>
          <a:prstGeom prst="rect">
            <a:avLst/>
          </a:prstGeom>
        </p:spPr>
      </p:pic>
      <p:pic>
        <p:nvPicPr>
          <p:cNvPr id="38" name="Afbeelding 37" descr="20050508_witteroos00062s1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66686" y="785794"/>
            <a:ext cx="1462274" cy="1143008"/>
          </a:xfrm>
          <a:prstGeom prst="rect">
            <a:avLst/>
          </a:prstGeom>
        </p:spPr>
      </p:pic>
      <p:pic>
        <p:nvPicPr>
          <p:cNvPr id="39" name="Afbeelding 38" descr="20050508_witteroos00061s2s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0034" y="1857364"/>
            <a:ext cx="1465192" cy="1105101"/>
          </a:xfrm>
          <a:prstGeom prst="rect">
            <a:avLst/>
          </a:prstGeom>
        </p:spPr>
      </p:pic>
      <p:pic>
        <p:nvPicPr>
          <p:cNvPr id="40" name="Afbeelding 39" descr="20050508_witteroos00062s2s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8794" y="1857364"/>
            <a:ext cx="1500198" cy="1105085"/>
          </a:xfrm>
          <a:prstGeom prst="rect">
            <a:avLst/>
          </a:prstGeom>
        </p:spPr>
      </p:pic>
      <p:pic>
        <p:nvPicPr>
          <p:cNvPr id="47" name="Afbeelding 46" descr="i3143B1EEA1s1s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446" y="857232"/>
            <a:ext cx="1475965" cy="1111106"/>
          </a:xfrm>
          <a:prstGeom prst="rect">
            <a:avLst/>
          </a:prstGeom>
        </p:spPr>
      </p:pic>
      <p:pic>
        <p:nvPicPr>
          <p:cNvPr id="48" name="Afbeelding 47" descr="i3143B1EEA1s2s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6446" y="1928802"/>
            <a:ext cx="1475965" cy="1103448"/>
          </a:xfrm>
          <a:prstGeom prst="rect">
            <a:avLst/>
          </a:prstGeom>
        </p:spPr>
      </p:pic>
      <p:pic>
        <p:nvPicPr>
          <p:cNvPr id="49" name="Afbeelding 48" descr="i3143B1EEA2s1s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439" y="857232"/>
            <a:ext cx="1475965" cy="1111106"/>
          </a:xfrm>
          <a:prstGeom prst="rect">
            <a:avLst/>
          </a:prstGeom>
        </p:spPr>
      </p:pic>
      <p:pic>
        <p:nvPicPr>
          <p:cNvPr id="50" name="Afbeelding 49" descr="i3143B1EEA2s2s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5206" y="1928802"/>
            <a:ext cx="1500198" cy="110344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571472" y="142852"/>
            <a:ext cx="4077003" cy="6572296"/>
            <a:chOff x="571472" y="142852"/>
            <a:chExt cx="4077003" cy="6572296"/>
          </a:xfrm>
        </p:grpSpPr>
        <p:pic>
          <p:nvPicPr>
            <p:cNvPr id="2" name="Afbeelding 1" descr="roos301s1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142852"/>
              <a:ext cx="4077003" cy="3319330"/>
            </a:xfrm>
            <a:prstGeom prst="rect">
              <a:avLst/>
            </a:prstGeom>
          </p:spPr>
        </p:pic>
        <p:pic>
          <p:nvPicPr>
            <p:cNvPr id="3" name="Afbeelding 2" descr="roos301s2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472" y="3414786"/>
              <a:ext cx="4077003" cy="3300362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>
            <a:off x="4590260" y="142852"/>
            <a:ext cx="4053706" cy="6572296"/>
            <a:chOff x="4590260" y="142852"/>
            <a:chExt cx="4053706" cy="6572296"/>
          </a:xfrm>
        </p:grpSpPr>
        <p:pic>
          <p:nvPicPr>
            <p:cNvPr id="5" name="Afbeelding 4" descr="roos302s1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0260" y="142852"/>
              <a:ext cx="4053706" cy="3319330"/>
            </a:xfrm>
            <a:prstGeom prst="rect">
              <a:avLst/>
            </a:prstGeom>
          </p:spPr>
        </p:pic>
        <p:pic>
          <p:nvPicPr>
            <p:cNvPr id="6" name="Afbeelding 5" descr="roos302s2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0260" y="3414786"/>
              <a:ext cx="4053706" cy="330036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 roos1s1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571480"/>
            <a:ext cx="2143125" cy="5715000"/>
          </a:xfrm>
          <a:prstGeom prst="rect">
            <a:avLst/>
          </a:prstGeom>
        </p:spPr>
      </p:pic>
      <p:pic>
        <p:nvPicPr>
          <p:cNvPr id="3" name="Afbeelding 2" descr="1 roos2s1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571480"/>
            <a:ext cx="2143125" cy="5715000"/>
          </a:xfrm>
          <a:prstGeom prst="rect">
            <a:avLst/>
          </a:prstGeom>
        </p:spPr>
      </p:pic>
      <p:pic>
        <p:nvPicPr>
          <p:cNvPr id="4" name="Afbeelding 3" descr="1 roos.jp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143108" y="500042"/>
            <a:ext cx="4446998" cy="592933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71802" y="142852"/>
            <a:ext cx="1784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Einde</a:t>
            </a:r>
            <a:endParaRPr lang="nl-N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Afbeelding 5" descr="79 Godelieve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72132" y="4000504"/>
            <a:ext cx="3095625" cy="2619375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rode%20roos%202%20100x100 [1600x1200] (1024 x 102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Afbeelding 4" descr="i314246E98 [1600x1200] (1024 x 853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-1"/>
            <a:ext cx="6848328" cy="6858001"/>
          </a:xfrm>
          <a:prstGeom prst="rect">
            <a:avLst/>
          </a:prstGeom>
        </p:spPr>
      </p:pic>
      <p:pic>
        <p:nvPicPr>
          <p:cNvPr id="7" name="Afbeelding 6" descr="i3143B1EEA [1600x1200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0"/>
            <a:ext cx="6858048" cy="6858000"/>
          </a:xfrm>
          <a:prstGeom prst="rect">
            <a:avLst/>
          </a:prstGeom>
        </p:spPr>
      </p:pic>
      <p:pic>
        <p:nvPicPr>
          <p:cNvPr id="8" name="Afbeelding 7" descr="20050508_witteroos0006 [1600x1200] (1024 x 779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42976" y="0"/>
            <a:ext cx="6886944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8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8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8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1500166" y="214290"/>
            <a:ext cx="6215106" cy="6143668"/>
            <a:chOff x="1500166" y="214290"/>
            <a:chExt cx="6215106" cy="6143668"/>
          </a:xfrm>
        </p:grpSpPr>
        <p:sp>
          <p:nvSpPr>
            <p:cNvPr id="2" name="Stroomdiagram: Proces 1"/>
            <p:cNvSpPr/>
            <p:nvPr/>
          </p:nvSpPr>
          <p:spPr>
            <a:xfrm>
              <a:off x="1714480" y="214290"/>
              <a:ext cx="5786478" cy="142876"/>
            </a:xfrm>
            <a:prstGeom prst="flowChartProcess">
              <a:avLst/>
            </a:prstGeom>
            <a:blipFill>
              <a:blip r:embed="rId2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" name="Stroomdiagram: Proces 2"/>
            <p:cNvSpPr/>
            <p:nvPr/>
          </p:nvSpPr>
          <p:spPr>
            <a:xfrm>
              <a:off x="1714480" y="6143644"/>
              <a:ext cx="5786478" cy="214314"/>
            </a:xfrm>
            <a:prstGeom prst="flowChartProcess">
              <a:avLst/>
            </a:prstGeom>
            <a:blipFill>
              <a:blip r:embed="rId3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" name="Stroomdiagram: Proces 3"/>
            <p:cNvSpPr/>
            <p:nvPr/>
          </p:nvSpPr>
          <p:spPr>
            <a:xfrm rot="5400000">
              <a:off x="-1464511" y="3178967"/>
              <a:ext cx="6143668" cy="214314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Stroomdiagram: Proces 4"/>
            <p:cNvSpPr/>
            <p:nvPr/>
          </p:nvSpPr>
          <p:spPr>
            <a:xfrm rot="5400000">
              <a:off x="4536281" y="3178967"/>
              <a:ext cx="6143668" cy="214314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7" name="Afbeelding 6" descr="2 roosjes in een har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57166"/>
            <a:ext cx="5786468" cy="578646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delieve\AppData\Local\Microsoft\Windows\Temporary Internet Files\Content.IE5\WJ1VW0OU\MCj010445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1"/>
            <a:ext cx="5143536" cy="5857917"/>
          </a:xfrm>
          <a:prstGeom prst="rect">
            <a:avLst/>
          </a:prstGeom>
          <a:noFill/>
        </p:spPr>
      </p:pic>
      <p:pic>
        <p:nvPicPr>
          <p:cNvPr id="2" name="Afbeelding 1" descr="roo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0" y="1524000"/>
            <a:ext cx="3822700" cy="38100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der 1"/>
          <p:cNvSpPr/>
          <p:nvPr/>
        </p:nvSpPr>
        <p:spPr>
          <a:xfrm>
            <a:off x="571472" y="357166"/>
            <a:ext cx="8072494" cy="6072230"/>
          </a:xfrm>
          <a:prstGeom prst="frame">
            <a:avLst>
              <a:gd name="adj1" fmla="val 2969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Afbeelding 2" descr="i3143675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60131"/>
            <a:ext cx="7072361" cy="5269304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20050508_witteroos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2578" y="500042"/>
            <a:ext cx="7895618" cy="5857916"/>
          </a:xfrm>
          <a:prstGeom prst="rect">
            <a:avLst/>
          </a:prstGeom>
        </p:spPr>
      </p:pic>
      <p:sp>
        <p:nvSpPr>
          <p:cNvPr id="2" name="Kader 1"/>
          <p:cNvSpPr/>
          <p:nvPr/>
        </p:nvSpPr>
        <p:spPr>
          <a:xfrm>
            <a:off x="571472" y="357166"/>
            <a:ext cx="8072494" cy="6072230"/>
          </a:xfrm>
          <a:prstGeom prst="frame">
            <a:avLst>
              <a:gd name="adj1" fmla="val 29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lowerswallpap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35745"/>
            <a:ext cx="7786742" cy="5750775"/>
          </a:xfrm>
          <a:prstGeom prst="rect">
            <a:avLst/>
          </a:prstGeom>
        </p:spPr>
      </p:pic>
      <p:sp>
        <p:nvSpPr>
          <p:cNvPr id="2" name="Kader 1"/>
          <p:cNvSpPr/>
          <p:nvPr/>
        </p:nvSpPr>
        <p:spPr>
          <a:xfrm>
            <a:off x="571472" y="357166"/>
            <a:ext cx="8072494" cy="6072230"/>
          </a:xfrm>
          <a:prstGeom prst="frame">
            <a:avLst>
              <a:gd name="adj1" fmla="val 29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rode%20roos%202%20100x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86742" cy="5786478"/>
          </a:xfrm>
          <a:prstGeom prst="rect">
            <a:avLst/>
          </a:prstGeom>
        </p:spPr>
      </p:pic>
      <p:sp>
        <p:nvSpPr>
          <p:cNvPr id="2" name="Kader 1"/>
          <p:cNvSpPr/>
          <p:nvPr/>
        </p:nvSpPr>
        <p:spPr>
          <a:xfrm>
            <a:off x="571472" y="357166"/>
            <a:ext cx="8072494" cy="6072230"/>
          </a:xfrm>
          <a:prstGeom prst="frame">
            <a:avLst>
              <a:gd name="adj1" fmla="val 2969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 useBgFill="1">
        <p:nvSpPr>
          <p:cNvPr id="6" name="Freeform 4"/>
          <p:cNvSpPr>
            <a:spLocks/>
          </p:cNvSpPr>
          <p:nvPr/>
        </p:nvSpPr>
        <p:spPr bwMode="auto">
          <a:xfrm>
            <a:off x="0" y="0"/>
            <a:ext cx="2745587" cy="2311581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3"/>
              <a:gd name="T55" fmla="*/ 0 h 395"/>
              <a:gd name="T56" fmla="*/ 423 w 423"/>
              <a:gd name="T57" fmla="*/ 395 h 3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7" name="Freeform 5"/>
          <p:cNvSpPr>
            <a:spLocks/>
          </p:cNvSpPr>
          <p:nvPr/>
        </p:nvSpPr>
        <p:spPr bwMode="auto">
          <a:xfrm>
            <a:off x="4214810" y="0"/>
            <a:ext cx="2660700" cy="2625528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9"/>
              <a:gd name="T64" fmla="*/ 0 h 449"/>
              <a:gd name="T65" fmla="*/ 409 w 409"/>
              <a:gd name="T66" fmla="*/ 449 h 4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8" name="Freeform 6"/>
          <p:cNvSpPr>
            <a:spLocks/>
          </p:cNvSpPr>
          <p:nvPr/>
        </p:nvSpPr>
        <p:spPr bwMode="auto">
          <a:xfrm>
            <a:off x="2214546" y="0"/>
            <a:ext cx="2448480" cy="2637156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7"/>
              <a:gd name="T70" fmla="*/ 0 h 451"/>
              <a:gd name="T71" fmla="*/ 377 w 377"/>
              <a:gd name="T72" fmla="*/ 451 h 4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9" name="Freeform 7"/>
          <p:cNvSpPr>
            <a:spLocks/>
          </p:cNvSpPr>
          <p:nvPr/>
        </p:nvSpPr>
        <p:spPr bwMode="auto">
          <a:xfrm>
            <a:off x="6462078" y="0"/>
            <a:ext cx="2681922" cy="2313906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3"/>
              <a:gd name="T52" fmla="*/ 0 h 396"/>
              <a:gd name="T53" fmla="*/ 413 w 413"/>
              <a:gd name="T54" fmla="*/ 396 h 3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0" name="Freeform 8"/>
          <p:cNvSpPr>
            <a:spLocks/>
          </p:cNvSpPr>
          <p:nvPr/>
        </p:nvSpPr>
        <p:spPr bwMode="auto">
          <a:xfrm>
            <a:off x="4507008" y="2227862"/>
            <a:ext cx="2740282" cy="237437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2"/>
              <a:gd name="T91" fmla="*/ 0 h 406"/>
              <a:gd name="T92" fmla="*/ 422 w 422"/>
              <a:gd name="T93" fmla="*/ 406 h 40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1" name="Freeform 9"/>
          <p:cNvSpPr>
            <a:spLocks/>
          </p:cNvSpPr>
          <p:nvPr/>
        </p:nvSpPr>
        <p:spPr bwMode="auto">
          <a:xfrm>
            <a:off x="1949765" y="2232513"/>
            <a:ext cx="3037389" cy="274413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8"/>
              <a:gd name="T97" fmla="*/ 0 h 469"/>
              <a:gd name="T98" fmla="*/ 468 w 468"/>
              <a:gd name="T99" fmla="*/ 469 h 4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2" name="Freeform 10"/>
          <p:cNvSpPr>
            <a:spLocks/>
          </p:cNvSpPr>
          <p:nvPr/>
        </p:nvSpPr>
        <p:spPr bwMode="auto">
          <a:xfrm>
            <a:off x="6806935" y="4462700"/>
            <a:ext cx="2337065" cy="2395300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0"/>
              <a:gd name="T52" fmla="*/ 0 h 410"/>
              <a:gd name="T53" fmla="*/ 360 w 360"/>
              <a:gd name="T54" fmla="*/ 410 h 4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3" name="Freeform 11"/>
          <p:cNvSpPr>
            <a:spLocks/>
          </p:cNvSpPr>
          <p:nvPr/>
        </p:nvSpPr>
        <p:spPr bwMode="auto">
          <a:xfrm>
            <a:off x="4214810" y="4153404"/>
            <a:ext cx="3013514" cy="2704596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4"/>
              <a:gd name="T79" fmla="*/ 0 h 463"/>
              <a:gd name="T80" fmla="*/ 464 w 464"/>
              <a:gd name="T81" fmla="*/ 463 h 4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4" name="Freeform 12"/>
          <p:cNvSpPr>
            <a:spLocks/>
          </p:cNvSpPr>
          <p:nvPr/>
        </p:nvSpPr>
        <p:spPr bwMode="auto">
          <a:xfrm>
            <a:off x="6735311" y="1872055"/>
            <a:ext cx="2408689" cy="3016218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1"/>
              <a:gd name="T67" fmla="*/ 0 h 516"/>
              <a:gd name="T68" fmla="*/ 371 w 371"/>
              <a:gd name="T69" fmla="*/ 516 h 5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5" name="Freeform 13"/>
          <p:cNvSpPr>
            <a:spLocks/>
          </p:cNvSpPr>
          <p:nvPr/>
        </p:nvSpPr>
        <p:spPr bwMode="auto">
          <a:xfrm>
            <a:off x="2214546" y="4513862"/>
            <a:ext cx="2448480" cy="2344138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7"/>
              <a:gd name="T76" fmla="*/ 0 h 401"/>
              <a:gd name="T77" fmla="*/ 377 w 377"/>
              <a:gd name="T78" fmla="*/ 401 h 40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6" name="Freeform 14"/>
          <p:cNvSpPr>
            <a:spLocks/>
          </p:cNvSpPr>
          <p:nvPr/>
        </p:nvSpPr>
        <p:spPr bwMode="auto">
          <a:xfrm>
            <a:off x="0" y="4462700"/>
            <a:ext cx="2650089" cy="2395300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410"/>
              <a:gd name="T50" fmla="*/ 408 w 408"/>
              <a:gd name="T51" fmla="*/ 410 h 4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sp useBgFill="1">
        <p:nvSpPr>
          <p:cNvPr id="17" name="Freeform 15"/>
          <p:cNvSpPr>
            <a:spLocks/>
          </p:cNvSpPr>
          <p:nvPr/>
        </p:nvSpPr>
        <p:spPr bwMode="auto">
          <a:xfrm>
            <a:off x="0" y="1918566"/>
            <a:ext cx="2440522" cy="294645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76"/>
              <a:gd name="T70" fmla="*/ 0 h 504"/>
              <a:gd name="T71" fmla="*/ 376 w 376"/>
              <a:gd name="T72" fmla="*/ 504 h 5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nl-BE"/>
          </a:p>
        </p:txBody>
      </p:sp>
      <p:pic>
        <p:nvPicPr>
          <p:cNvPr id="19" name="Afbeelding 18" descr="4dozenredroses-224x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7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</Words>
  <Application>Microsoft Office PowerPoint</Application>
  <PresentationFormat>Diavoorstelling (4:3)</PresentationFormat>
  <Paragraphs>5</Paragraphs>
  <Slides>14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De Roos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Roos</dc:title>
  <dc:creator>Godelieve</dc:creator>
  <cp:lastModifiedBy>Godelieve</cp:lastModifiedBy>
  <cp:revision>16</cp:revision>
  <dcterms:created xsi:type="dcterms:W3CDTF">2008-05-02T13:22:03Z</dcterms:created>
  <dcterms:modified xsi:type="dcterms:W3CDTF">2008-05-08T20:19:06Z</dcterms:modified>
</cp:coreProperties>
</file>